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5432" r:id="rId1"/>
    <p:sldMasterId id="2147485522" r:id="rId2"/>
  </p:sldMasterIdLst>
  <p:notesMasterIdLst>
    <p:notesMasterId r:id="rId17"/>
  </p:notesMasterIdLst>
  <p:handoutMasterIdLst>
    <p:handoutMasterId r:id="rId18"/>
  </p:handoutMasterIdLst>
  <p:sldIdLst>
    <p:sldId id="1031" r:id="rId3"/>
    <p:sldId id="1012" r:id="rId4"/>
    <p:sldId id="955" r:id="rId5"/>
    <p:sldId id="1011" r:id="rId6"/>
    <p:sldId id="1009" r:id="rId7"/>
    <p:sldId id="965" r:id="rId8"/>
    <p:sldId id="1029" r:id="rId9"/>
    <p:sldId id="1014" r:id="rId10"/>
    <p:sldId id="1015" r:id="rId11"/>
    <p:sldId id="1017" r:id="rId12"/>
    <p:sldId id="1032" r:id="rId13"/>
    <p:sldId id="1027" r:id="rId14"/>
    <p:sldId id="1026" r:id="rId15"/>
    <p:sldId id="1028" r:id="rId16"/>
  </p:sldIdLst>
  <p:sldSz cx="9144000" cy="5143500" type="screen16x9"/>
  <p:notesSz cx="6797675" cy="9926638"/>
  <p:custDataLst>
    <p:tags r:id="rId19"/>
  </p:custDataLst>
  <p:defaultTextStyle>
    <a:defPPr>
      <a:defRPr lang="en-US"/>
    </a:defPPr>
    <a:lvl1pPr algn="l" rtl="0" fontAlgn="base">
      <a:spcBef>
        <a:spcPct val="0"/>
      </a:spcBef>
      <a:spcAft>
        <a:spcPct val="0"/>
      </a:spcAft>
      <a:defRPr kern="1200">
        <a:solidFill>
          <a:schemeClr val="tx1"/>
        </a:solidFill>
        <a:latin typeface="Trebuchet MS"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Trebuchet MS"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Trebuchet MS"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Trebuchet MS"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Trebuchet MS" pitchFamily="34" charset="0"/>
        <a:ea typeface="MS PGothic" pitchFamily="34" charset="-128"/>
        <a:cs typeface="+mn-cs"/>
      </a:defRPr>
    </a:lvl5pPr>
    <a:lvl6pPr marL="2286000" algn="l" defTabSz="914400" rtl="0" eaLnBrk="1" latinLnBrk="0" hangingPunct="1">
      <a:defRPr kern="1200">
        <a:solidFill>
          <a:schemeClr val="tx1"/>
        </a:solidFill>
        <a:latin typeface="Trebuchet MS" pitchFamily="34" charset="0"/>
        <a:ea typeface="MS PGothic" pitchFamily="34" charset="-128"/>
        <a:cs typeface="+mn-cs"/>
      </a:defRPr>
    </a:lvl6pPr>
    <a:lvl7pPr marL="2743200" algn="l" defTabSz="914400" rtl="0" eaLnBrk="1" latinLnBrk="0" hangingPunct="1">
      <a:defRPr kern="1200">
        <a:solidFill>
          <a:schemeClr val="tx1"/>
        </a:solidFill>
        <a:latin typeface="Trebuchet MS" pitchFamily="34" charset="0"/>
        <a:ea typeface="MS PGothic" pitchFamily="34" charset="-128"/>
        <a:cs typeface="+mn-cs"/>
      </a:defRPr>
    </a:lvl7pPr>
    <a:lvl8pPr marL="3200400" algn="l" defTabSz="914400" rtl="0" eaLnBrk="1" latinLnBrk="0" hangingPunct="1">
      <a:defRPr kern="1200">
        <a:solidFill>
          <a:schemeClr val="tx1"/>
        </a:solidFill>
        <a:latin typeface="Trebuchet MS" pitchFamily="34" charset="0"/>
        <a:ea typeface="MS PGothic" pitchFamily="34" charset="-128"/>
        <a:cs typeface="+mn-cs"/>
      </a:defRPr>
    </a:lvl8pPr>
    <a:lvl9pPr marL="3657600" algn="l" defTabSz="914400" rtl="0" eaLnBrk="1" latinLnBrk="0" hangingPunct="1">
      <a:defRPr kern="1200">
        <a:solidFill>
          <a:schemeClr val="tx1"/>
        </a:solidFill>
        <a:latin typeface="Trebuchet MS" pitchFamily="34" charset="0"/>
        <a:ea typeface="MS PGothic" pitchFamily="34" charset="-128"/>
        <a:cs typeface="+mn-cs"/>
      </a:defRPr>
    </a:lvl9pPr>
  </p:defaultTextStyle>
  <p:extLst>
    <p:ext uri="{EFAFB233-063F-42B5-8137-9DF3F51BA10A}">
      <p15:sldGuideLst xmlns:p15="http://schemas.microsoft.com/office/powerpoint/2012/main" xmlns="">
        <p15:guide id="1" orient="horz" pos="813">
          <p15:clr>
            <a:srgbClr val="A4A3A4"/>
          </p15:clr>
        </p15:guide>
        <p15:guide id="2" orient="horz" pos="354">
          <p15:clr>
            <a:srgbClr val="A4A3A4"/>
          </p15:clr>
        </p15:guide>
        <p15:guide id="3" orient="horz" pos="412">
          <p15:clr>
            <a:srgbClr val="A4A3A4"/>
          </p15:clr>
        </p15:guide>
        <p15:guide id="4" orient="horz" pos="3046">
          <p15:clr>
            <a:srgbClr val="A4A3A4"/>
          </p15:clr>
        </p15:guide>
        <p15:guide id="5" orient="horz" pos="305">
          <p15:clr>
            <a:srgbClr val="A4A3A4"/>
          </p15:clr>
        </p15:guide>
        <p15:guide id="6" orient="horz" pos="547">
          <p15:clr>
            <a:srgbClr val="A4A3A4"/>
          </p15:clr>
        </p15:guide>
        <p15:guide id="7" orient="horz" pos="743">
          <p15:clr>
            <a:srgbClr val="A4A3A4"/>
          </p15:clr>
        </p15:guide>
        <p15:guide id="8" orient="horz" pos="1789">
          <p15:clr>
            <a:srgbClr val="A4A3A4"/>
          </p15:clr>
        </p15:guide>
        <p15:guide id="9" orient="horz" pos="1719">
          <p15:clr>
            <a:srgbClr val="A4A3A4"/>
          </p15:clr>
        </p15:guide>
        <p15:guide id="10" orient="horz" pos="2930">
          <p15:clr>
            <a:srgbClr val="A4A3A4"/>
          </p15:clr>
        </p15:guide>
        <p15:guide id="11" orient="horz" pos="2854">
          <p15:clr>
            <a:srgbClr val="A4A3A4"/>
          </p15:clr>
        </p15:guide>
        <p15:guide id="12" pos="3840">
          <p15:clr>
            <a:srgbClr val="A4A3A4"/>
          </p15:clr>
        </p15:guide>
        <p15:guide id="13" pos="2006">
          <p15:clr>
            <a:srgbClr val="A4A3A4"/>
          </p15:clr>
        </p15:guide>
        <p15:guide id="14" pos="3767">
          <p15:clr>
            <a:srgbClr val="A4A3A4"/>
          </p15:clr>
        </p15:guide>
        <p15:guide id="15" pos="1933">
          <p15:clr>
            <a:srgbClr val="A4A3A4"/>
          </p15:clr>
        </p15:guide>
        <p15:guide id="16" pos="180">
          <p15:clr>
            <a:srgbClr val="A4A3A4"/>
          </p15:clr>
        </p15:guide>
        <p15:guide id="17" pos="285">
          <p15:clr>
            <a:srgbClr val="A4A3A4"/>
          </p15:clr>
        </p15:guide>
        <p15:guide id="18" pos="5585">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ane Parrish" initials="" lastIdx="18" clrIdx="0"/>
  <p:cmAuthor id="1" name="Johnson, Luke" initials="JL" lastIdx="6" clrIdx="1"/>
  <p:cmAuthor id="2" name="Beth Negus" initials="BN" lastIdx="24"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5E5"/>
    <a:srgbClr val="151E31"/>
    <a:srgbClr val="55ACEE"/>
    <a:srgbClr val="DFE5F1"/>
    <a:srgbClr val="2D358D"/>
    <a:srgbClr val="AFC54F"/>
    <a:srgbClr val="3A548E"/>
    <a:srgbClr val="D66100"/>
    <a:srgbClr val="FFEFDD"/>
    <a:srgbClr val="0070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53" autoAdjust="0"/>
    <p:restoredTop sz="50638" autoAdjust="0"/>
  </p:normalViewPr>
  <p:slideViewPr>
    <p:cSldViewPr snapToGrid="0">
      <p:cViewPr>
        <p:scale>
          <a:sx n="80" d="100"/>
          <a:sy n="80" d="100"/>
        </p:scale>
        <p:origin x="-1236" y="-366"/>
      </p:cViewPr>
      <p:guideLst>
        <p:guide orient="horz" pos="714"/>
        <p:guide orient="horz" pos="204"/>
        <p:guide orient="horz" pos="3004"/>
        <p:guide orient="horz" pos="579"/>
        <p:guide orient="horz" pos="2854"/>
        <p:guide orient="horz" pos="765"/>
        <p:guide pos="253"/>
        <p:guide pos="5508"/>
      </p:guideLst>
    </p:cSldViewPr>
  </p:slideViewPr>
  <p:outlineViewPr>
    <p:cViewPr>
      <p:scale>
        <a:sx n="33" d="100"/>
        <a:sy n="33" d="100"/>
      </p:scale>
      <p:origin x="0" y="2142"/>
    </p:cViewPr>
  </p:outlineViewPr>
  <p:notesTextViewPr>
    <p:cViewPr>
      <p:scale>
        <a:sx n="1" d="1"/>
        <a:sy n="1" d="1"/>
      </p:scale>
      <p:origin x="0" y="0"/>
    </p:cViewPr>
  </p:notesTextViewPr>
  <p:sorterViewPr>
    <p:cViewPr>
      <p:scale>
        <a:sx n="79" d="100"/>
        <a:sy n="79" d="100"/>
      </p:scale>
      <p:origin x="0" y="0"/>
    </p:cViewPr>
  </p:sorterViewPr>
  <p:notesViewPr>
    <p:cSldViewPr snapToGrid="0">
      <p:cViewPr>
        <p:scale>
          <a:sx n="90" d="100"/>
          <a:sy n="90" d="100"/>
        </p:scale>
        <p:origin x="-2838" y="-72"/>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2492" tIns="46246" rIns="92492" bIns="46246" rtlCol="0"/>
          <a:lstStyle>
            <a:lvl1pPr algn="l" fontAlgn="auto">
              <a:spcBef>
                <a:spcPts val="0"/>
              </a:spcBef>
              <a:spcAft>
                <a:spcPts val="0"/>
              </a:spcAft>
              <a:defRPr sz="1200">
                <a:latin typeface="+mn-lt"/>
                <a:ea typeface="+mn-ea"/>
                <a:cs typeface="+mn-cs"/>
              </a:defRPr>
            </a:lvl1pPr>
          </a:lstStyle>
          <a:p>
            <a:pPr>
              <a:defRPr/>
            </a:pPr>
            <a:endParaRPr/>
          </a:p>
        </p:txBody>
      </p:sp>
      <p:sp>
        <p:nvSpPr>
          <p:cNvPr id="3" name="Date Placeholder 2"/>
          <p:cNvSpPr>
            <a:spLocks noGrp="1"/>
          </p:cNvSpPr>
          <p:nvPr>
            <p:ph type="dt" sz="quarter" idx="1"/>
          </p:nvPr>
        </p:nvSpPr>
        <p:spPr>
          <a:xfrm>
            <a:off x="3850444" y="0"/>
            <a:ext cx="2945659" cy="496332"/>
          </a:xfrm>
          <a:prstGeom prst="rect">
            <a:avLst/>
          </a:prstGeom>
        </p:spPr>
        <p:txBody>
          <a:bodyPr vert="horz" lIns="92492" tIns="46246" rIns="92492" bIns="46246" rtlCol="0"/>
          <a:lstStyle>
            <a:lvl1pPr algn="r" fontAlgn="auto">
              <a:spcBef>
                <a:spcPts val="0"/>
              </a:spcBef>
              <a:spcAft>
                <a:spcPts val="0"/>
              </a:spcAft>
              <a:defRPr sz="1200">
                <a:latin typeface="+mn-lt"/>
                <a:ea typeface="+mn-ea"/>
                <a:cs typeface="+mn-cs"/>
              </a:defRPr>
            </a:lvl1pPr>
          </a:lstStyle>
          <a:p>
            <a:pPr>
              <a:defRPr/>
            </a:pPr>
            <a:endParaRPr/>
          </a:p>
        </p:txBody>
      </p:sp>
      <p:sp>
        <p:nvSpPr>
          <p:cNvPr id="4" name="Footer Placeholder 3"/>
          <p:cNvSpPr>
            <a:spLocks noGrp="1"/>
          </p:cNvSpPr>
          <p:nvPr>
            <p:ph type="ftr" sz="quarter" idx="2"/>
          </p:nvPr>
        </p:nvSpPr>
        <p:spPr>
          <a:xfrm>
            <a:off x="0" y="9428583"/>
            <a:ext cx="2945659" cy="496332"/>
          </a:xfrm>
          <a:prstGeom prst="rect">
            <a:avLst/>
          </a:prstGeom>
        </p:spPr>
        <p:txBody>
          <a:bodyPr vert="horz" lIns="92492" tIns="46246" rIns="92492" bIns="46246" rtlCol="0" anchor="b"/>
          <a:lstStyle>
            <a:lvl1pPr algn="l" fontAlgn="auto">
              <a:spcBef>
                <a:spcPts val="0"/>
              </a:spcBef>
              <a:spcAft>
                <a:spcPts val="0"/>
              </a:spcAft>
              <a:defRPr sz="1200">
                <a:latin typeface="+mn-lt"/>
                <a:ea typeface="+mn-ea"/>
                <a:cs typeface="+mn-cs"/>
              </a:defRPr>
            </a:lvl1pPr>
          </a:lstStyle>
          <a:p>
            <a:pPr>
              <a:defRPr/>
            </a:pPr>
            <a:endParaRPr/>
          </a:p>
        </p:txBody>
      </p:sp>
      <p:sp>
        <p:nvSpPr>
          <p:cNvPr id="5" name="Slide Number Placeholder 4"/>
          <p:cNvSpPr>
            <a:spLocks noGrp="1"/>
          </p:cNvSpPr>
          <p:nvPr>
            <p:ph type="sldNum" sz="quarter" idx="3"/>
          </p:nvPr>
        </p:nvSpPr>
        <p:spPr>
          <a:xfrm>
            <a:off x="3850444" y="9428583"/>
            <a:ext cx="2945659" cy="496332"/>
          </a:xfrm>
          <a:prstGeom prst="rect">
            <a:avLst/>
          </a:prstGeom>
        </p:spPr>
        <p:txBody>
          <a:bodyPr vert="horz" wrap="square" lIns="92492" tIns="46246" rIns="92492" bIns="46246" numCol="1" anchor="b" anchorCtr="0" compatLnSpc="1">
            <a:prstTxWarp prst="textNoShape">
              <a:avLst/>
            </a:prstTxWarp>
          </a:bodyPr>
          <a:lstStyle>
            <a:lvl1pPr algn="r">
              <a:defRPr sz="1200">
                <a:cs typeface="Arial" pitchFamily="34" charset="0"/>
              </a:defRPr>
            </a:lvl1pPr>
          </a:lstStyle>
          <a:p>
            <a:pPr>
              <a:defRPr/>
            </a:pPr>
            <a:fld id="{0FEFBF01-C9D1-44DA-B7E1-C73A119B40AE}" type="slidenum">
              <a:rPr lang="en-US"/>
              <a:pPr>
                <a:defRPr/>
              </a:pPr>
              <a:t>‹#›</a:t>
            </a:fld>
            <a:endParaRPr lang="en-US"/>
          </a:p>
        </p:txBody>
      </p:sp>
    </p:spTree>
    <p:extLst>
      <p:ext uri="{BB962C8B-B14F-4D97-AF65-F5344CB8AC3E}">
        <p14:creationId xmlns:p14="http://schemas.microsoft.com/office/powerpoint/2010/main" val="401898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2492" tIns="46246" rIns="92492" bIns="46246" rtlCol="0"/>
          <a:lstStyle>
            <a:lvl1pPr algn="l" fontAlgn="auto">
              <a:spcBef>
                <a:spcPts val="0"/>
              </a:spcBef>
              <a:spcAft>
                <a:spcPts val="0"/>
              </a:spcAft>
              <a:defRPr sz="1200">
                <a:latin typeface="+mn-lt"/>
                <a:ea typeface="+mn-ea"/>
                <a:cs typeface="+mn-cs"/>
              </a:defRPr>
            </a:lvl1pPr>
          </a:lstStyle>
          <a:p>
            <a:pPr>
              <a:defRPr/>
            </a:pPr>
            <a:endParaRPr/>
          </a:p>
        </p:txBody>
      </p:sp>
      <p:sp>
        <p:nvSpPr>
          <p:cNvPr id="3" name="Date Placeholder 2"/>
          <p:cNvSpPr>
            <a:spLocks noGrp="1"/>
          </p:cNvSpPr>
          <p:nvPr>
            <p:ph type="dt" idx="1"/>
          </p:nvPr>
        </p:nvSpPr>
        <p:spPr>
          <a:xfrm>
            <a:off x="3850444" y="0"/>
            <a:ext cx="2945659" cy="496332"/>
          </a:xfrm>
          <a:prstGeom prst="rect">
            <a:avLst/>
          </a:prstGeom>
        </p:spPr>
        <p:txBody>
          <a:bodyPr vert="horz" lIns="92492" tIns="46246" rIns="92492" bIns="46246" rtlCol="0"/>
          <a:lstStyle>
            <a:lvl1pPr algn="r" fontAlgn="auto">
              <a:spcBef>
                <a:spcPts val="0"/>
              </a:spcBef>
              <a:spcAft>
                <a:spcPts val="0"/>
              </a:spcAft>
              <a:defRPr sz="1200">
                <a:latin typeface="+mn-lt"/>
                <a:ea typeface="+mn-ea"/>
                <a:cs typeface="+mn-cs"/>
              </a:defRPr>
            </a:lvl1pPr>
          </a:lstStyle>
          <a:p>
            <a:pPr>
              <a:defRPr/>
            </a:pPr>
            <a:endParaRPr/>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2492" tIns="46246" rIns="92492" bIns="46246" rtlCol="0" anchor="ctr"/>
          <a:lstStyle/>
          <a:p>
            <a:pPr lvl="0"/>
            <a:endParaRPr noProof="0"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2492" tIns="46246" rIns="92492" bIns="46246" rtlCol="0"/>
          <a:lstStyle/>
          <a:p>
            <a:pPr lvl="0"/>
            <a:r>
              <a:rPr noProof="0"/>
              <a:t>Click to edit Master text styles</a:t>
            </a:r>
          </a:p>
          <a:p>
            <a:pPr lvl="1"/>
            <a:r>
              <a:rPr noProof="0"/>
              <a:t>Second level</a:t>
            </a:r>
          </a:p>
          <a:p>
            <a:pPr lvl="2"/>
            <a:r>
              <a:rPr noProof="0"/>
              <a:t>Third level</a:t>
            </a:r>
          </a:p>
          <a:p>
            <a:pPr lvl="3"/>
            <a:r>
              <a:rPr noProof="0"/>
              <a:t>Fourth level</a:t>
            </a:r>
          </a:p>
          <a:p>
            <a:pPr lvl="4"/>
            <a:r>
              <a:rPr noProof="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2492" tIns="46246" rIns="92492" bIns="46246" rtlCol="0" anchor="b"/>
          <a:lstStyle>
            <a:lvl1pPr algn="l" fontAlgn="auto">
              <a:spcBef>
                <a:spcPts val="0"/>
              </a:spcBef>
              <a:spcAft>
                <a:spcPts val="0"/>
              </a:spcAft>
              <a:defRPr sz="1200">
                <a:latin typeface="+mn-lt"/>
                <a:ea typeface="+mn-ea"/>
                <a:cs typeface="+mn-cs"/>
              </a:defRPr>
            </a:lvl1pPr>
          </a:lstStyle>
          <a:p>
            <a:pPr>
              <a:defRPr/>
            </a:pPr>
            <a:endParaRPr/>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wrap="square" lIns="92492" tIns="46246" rIns="92492" bIns="46246" numCol="1" anchor="b" anchorCtr="0" compatLnSpc="1">
            <a:prstTxWarp prst="textNoShape">
              <a:avLst/>
            </a:prstTxWarp>
          </a:bodyPr>
          <a:lstStyle>
            <a:lvl1pPr algn="r">
              <a:defRPr sz="1200">
                <a:cs typeface="Arial" pitchFamily="34" charset="0"/>
              </a:defRPr>
            </a:lvl1pPr>
          </a:lstStyle>
          <a:p>
            <a:pPr>
              <a:defRPr/>
            </a:pPr>
            <a:fld id="{FE8EE2EF-5294-4038-A99C-4B6B1439FB45}" type="slidenum">
              <a:rPr lang="en-US"/>
              <a:pPr>
                <a:defRPr/>
              </a:pPr>
              <a:t>‹#›</a:t>
            </a:fld>
            <a:endParaRPr lang="en-US"/>
          </a:p>
        </p:txBody>
      </p:sp>
    </p:spTree>
    <p:extLst>
      <p:ext uri="{BB962C8B-B14F-4D97-AF65-F5344CB8AC3E}">
        <p14:creationId xmlns:p14="http://schemas.microsoft.com/office/powerpoint/2010/main" val="10840165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Welcome everyone.</a:t>
            </a:r>
          </a:p>
          <a:p>
            <a:r>
              <a:rPr lang="en-US" sz="1200" kern="1200" dirty="0" smtClean="0">
                <a:solidFill>
                  <a:schemeClr val="tx1"/>
                </a:solidFill>
                <a:effectLst/>
                <a:latin typeface="+mn-lt"/>
                <a:ea typeface="MS PGothic" pitchFamily="34" charset="-128"/>
                <a:cs typeface="MS PGothic" charset="0"/>
              </a:rPr>
              <a:t> </a:t>
            </a:r>
          </a:p>
          <a:p>
            <a:r>
              <a:rPr lang="en-US" sz="1200" kern="1200" dirty="0" smtClean="0">
                <a:solidFill>
                  <a:schemeClr val="tx1"/>
                </a:solidFill>
                <a:effectLst/>
                <a:latin typeface="+mn-lt"/>
                <a:ea typeface="MS PGothic" pitchFamily="34" charset="-128"/>
                <a:cs typeface="MS PGothic" charset="0"/>
              </a:rPr>
              <a:t>It is a great pleasure to be here in Brussels with all of you today, for many reasons.</a:t>
            </a:r>
          </a:p>
          <a:p>
            <a:r>
              <a:rPr lang="en-US" sz="1200" kern="1200" dirty="0" smtClean="0">
                <a:solidFill>
                  <a:schemeClr val="tx1"/>
                </a:solidFill>
                <a:effectLst/>
                <a:latin typeface="+mn-lt"/>
                <a:ea typeface="MS PGothic" pitchFamily="34" charset="-128"/>
                <a:cs typeface="MS PGothic" charset="0"/>
              </a:rPr>
              <a:t> </a:t>
            </a:r>
          </a:p>
          <a:p>
            <a:r>
              <a:rPr lang="en-US" sz="1200" kern="1200" dirty="0" smtClean="0">
                <a:solidFill>
                  <a:schemeClr val="tx1"/>
                </a:solidFill>
                <a:effectLst/>
                <a:latin typeface="+mn-lt"/>
                <a:ea typeface="MS PGothic" pitchFamily="34" charset="-128"/>
                <a:cs typeface="MS PGothic" charset="0"/>
              </a:rPr>
              <a:t>All of you know that we are on the cusp of a digital revolution which will impact each and every one of your enterprises and each and every one of you personally. It will impact our economy, the environment we live in, our health services, our education services and impact the future of our children.</a:t>
            </a:r>
          </a:p>
          <a:p>
            <a:r>
              <a:rPr lang="en-US" sz="1200" kern="1200" dirty="0" smtClean="0">
                <a:solidFill>
                  <a:schemeClr val="tx1"/>
                </a:solidFill>
                <a:effectLst/>
                <a:latin typeface="+mn-lt"/>
                <a:ea typeface="MS PGothic" pitchFamily="34" charset="-128"/>
                <a:cs typeface="MS PGothic" charset="0"/>
              </a:rPr>
              <a:t> </a:t>
            </a:r>
          </a:p>
          <a:p>
            <a:r>
              <a:rPr lang="en-US" sz="1200" kern="1200" dirty="0" smtClean="0">
                <a:solidFill>
                  <a:schemeClr val="tx1"/>
                </a:solidFill>
                <a:effectLst/>
                <a:latin typeface="+mn-lt"/>
                <a:ea typeface="MS PGothic" pitchFamily="34" charset="-128"/>
                <a:cs typeface="MS PGothic" charset="0"/>
              </a:rPr>
              <a:t>These are extraordinary times we live in and I believe that you will find this to be an extraordinary event. We will do nothing less that explores the possible futures, driven by digitization, of your businesses and incredible opportunities for success that are opening daily.</a:t>
            </a:r>
          </a:p>
          <a:p>
            <a:r>
              <a:rPr lang="en-US" sz="1200" kern="1200" dirty="0" smtClean="0">
                <a:solidFill>
                  <a:schemeClr val="tx1"/>
                </a:solidFill>
                <a:effectLst/>
                <a:latin typeface="+mn-lt"/>
                <a:ea typeface="MS PGothic" pitchFamily="34" charset="-128"/>
                <a:cs typeface="MS PGothic" charset="0"/>
              </a:rPr>
              <a:t>    </a:t>
            </a:r>
          </a:p>
          <a:p>
            <a:r>
              <a:rPr lang="en-US" sz="1200" kern="1200" dirty="0" smtClean="0">
                <a:solidFill>
                  <a:schemeClr val="tx1"/>
                </a:solidFill>
                <a:effectLst/>
                <a:latin typeface="+mn-lt"/>
                <a:ea typeface="MS PGothic" pitchFamily="34" charset="-128"/>
                <a:cs typeface="MS PGothic" charset="0"/>
              </a:rPr>
              <a:t>These are also challenging times. Digitization also brings disruption. It lowers entry barriers to increased competition from within and outside your industry, it has resulted in a shift of power to your customers who are demanding enhanced digital services to every product and can find and access alternatives anywhere in the world. </a:t>
            </a:r>
          </a:p>
          <a:p>
            <a:r>
              <a:rPr lang="en-US" sz="1200" kern="1200" dirty="0" smtClean="0">
                <a:solidFill>
                  <a:schemeClr val="tx1"/>
                </a:solidFill>
                <a:effectLst/>
                <a:latin typeface="+mn-lt"/>
                <a:ea typeface="MS PGothic" pitchFamily="34" charset="-128"/>
                <a:cs typeface="MS PGothic" charset="0"/>
              </a:rPr>
              <a:t> </a:t>
            </a:r>
          </a:p>
          <a:p>
            <a:r>
              <a:rPr lang="en-US" sz="1200" kern="1200" dirty="0" smtClean="0">
                <a:solidFill>
                  <a:schemeClr val="tx1"/>
                </a:solidFill>
                <a:effectLst/>
                <a:latin typeface="+mn-lt"/>
                <a:ea typeface="MS PGothic" pitchFamily="34" charset="-128"/>
                <a:cs typeface="MS PGothic" charset="0"/>
              </a:rPr>
              <a:t>But every challenge is also an opportunity – especially with the rapid growth of the Industrial Internet. The business and socioeconomic impact of the Industrial Internet will dwarf the digitization impact we have seen on the commercial and social side. The industrial internet is not operating in isolation of course but in the wider digitization of everything, in the context of real-time, business and natural events and changing consumer and market trends and requirements. </a:t>
            </a:r>
          </a:p>
          <a:p>
            <a:r>
              <a:rPr lang="en-US" sz="1200" kern="1200" dirty="0" smtClean="0">
                <a:solidFill>
                  <a:schemeClr val="tx1"/>
                </a:solidFill>
                <a:effectLst/>
                <a:latin typeface="+mn-lt"/>
                <a:ea typeface="MS PGothic" pitchFamily="34" charset="-128"/>
                <a:cs typeface="MS PGothic" charset="0"/>
              </a:rPr>
              <a:t> </a:t>
            </a:r>
          </a:p>
          <a:p>
            <a:r>
              <a:rPr lang="en-US" sz="1200" kern="1200" dirty="0" smtClean="0">
                <a:solidFill>
                  <a:schemeClr val="tx1"/>
                </a:solidFill>
                <a:effectLst/>
                <a:latin typeface="+mn-lt"/>
                <a:ea typeface="MS PGothic" pitchFamily="34" charset="-128"/>
                <a:cs typeface="MS PGothic" charset="0"/>
              </a:rPr>
              <a:t>The starting pistol for the digital race has already been fired and companies from all industries continuously ask me: How can we win this digital race? How can I get real time visibility of business trends or real time risk management? How can I understand my customer’s behavior better? How can I be more efficient in my business operations?</a:t>
            </a:r>
          </a:p>
          <a:p>
            <a:r>
              <a:rPr lang="en-US" sz="1200" kern="1200" dirty="0" smtClean="0">
                <a:solidFill>
                  <a:schemeClr val="tx1"/>
                </a:solidFill>
                <a:effectLst/>
                <a:latin typeface="+mn-lt"/>
                <a:ea typeface="MS PGothic" pitchFamily="34" charset="-128"/>
                <a:cs typeface="MS PGothic" charset="0"/>
              </a:rPr>
              <a:t> </a:t>
            </a:r>
          </a:p>
          <a:p>
            <a:r>
              <a:rPr lang="en-US" sz="1200" kern="1200" dirty="0" smtClean="0">
                <a:solidFill>
                  <a:schemeClr val="tx1"/>
                </a:solidFill>
                <a:effectLst/>
                <a:latin typeface="+mn-lt"/>
                <a:ea typeface="MS PGothic" pitchFamily="34" charset="-128"/>
                <a:cs typeface="MS PGothic" charset="0"/>
              </a:rPr>
              <a:t>My answer? It is at the interface of the industrial, consumer and social worlds that Software AG can offer enterprises a 360° digital view of the real business world and the ability to react, within an appropriate time window, with a digital response.</a:t>
            </a:r>
          </a:p>
          <a:p>
            <a:r>
              <a:rPr lang="en-US" sz="1200" kern="1200" dirty="0" smtClean="0">
                <a:solidFill>
                  <a:schemeClr val="tx1"/>
                </a:solidFill>
                <a:effectLst/>
                <a:latin typeface="+mn-lt"/>
                <a:ea typeface="MS PGothic" pitchFamily="34" charset="-128"/>
                <a:cs typeface="MS PGothic" charset="0"/>
              </a:rPr>
              <a:t> </a:t>
            </a:r>
          </a:p>
          <a:p>
            <a:r>
              <a:rPr lang="en-US" sz="1200" kern="1200" dirty="0" smtClean="0">
                <a:solidFill>
                  <a:schemeClr val="tx1"/>
                </a:solidFill>
                <a:effectLst/>
                <a:latin typeface="+mn-lt"/>
                <a:ea typeface="MS PGothic" pitchFamily="34" charset="-128"/>
                <a:cs typeface="MS PGothic" charset="0"/>
              </a:rPr>
              <a:t>We know the digital business platform, and through our extensive partner eco system, the services needed to meet today’s digital challenges and deliver tomorrow’s business success. </a:t>
            </a:r>
          </a:p>
          <a:p>
            <a:r>
              <a:rPr lang="en-US" sz="1200" kern="1200" dirty="0" smtClean="0">
                <a:solidFill>
                  <a:schemeClr val="tx1"/>
                </a:solidFill>
                <a:effectLst/>
                <a:latin typeface="+mn-lt"/>
                <a:ea typeface="MS PGothic" pitchFamily="34" charset="-128"/>
                <a:cs typeface="MS PGothic" charset="0"/>
              </a:rPr>
              <a:t> </a:t>
            </a:r>
          </a:p>
          <a:p>
            <a:r>
              <a:rPr lang="en-US" sz="1200" kern="1200" dirty="0" smtClean="0">
                <a:solidFill>
                  <a:schemeClr val="tx1"/>
                </a:solidFill>
                <a:effectLst/>
                <a:latin typeface="+mn-lt"/>
                <a:ea typeface="MS PGothic" pitchFamily="34" charset="-128"/>
                <a:cs typeface="MS PGothic" charset="0"/>
              </a:rPr>
              <a:t>You have your finger on the pulse of your industries and an in-depth knowledge of the changes currently taking place. Together, we can explore the possibilities of tomorrow for each individual enterprise here today. Start building them today. The race is running.</a:t>
            </a:r>
          </a:p>
          <a:p>
            <a:r>
              <a:rPr lang="en-US" sz="1200" kern="1200" dirty="0" smtClean="0">
                <a:solidFill>
                  <a:schemeClr val="tx1"/>
                </a:solidFill>
                <a:effectLst/>
                <a:latin typeface="+mn-lt"/>
                <a:ea typeface="MS PGothic" pitchFamily="34" charset="-128"/>
                <a:cs typeface="MS PGothic" charset="0"/>
              </a:rPr>
              <a:t> </a:t>
            </a:r>
          </a:p>
          <a:p>
            <a:r>
              <a:rPr lang="en-US" sz="1200" kern="1200" dirty="0" smtClean="0">
                <a:solidFill>
                  <a:schemeClr val="tx1"/>
                </a:solidFill>
                <a:effectLst/>
                <a:latin typeface="+mn-lt"/>
                <a:ea typeface="MS PGothic" pitchFamily="34" charset="-128"/>
                <a:cs typeface="MS PGothic" charset="0"/>
              </a:rPr>
              <a:t>I wish you all a successful event and I hope that together we can find the insights to drive innovation, together, in your enterprises.</a:t>
            </a:r>
            <a:endParaRPr lang="en-US" sz="1200" kern="1200" dirty="0">
              <a:solidFill>
                <a:schemeClr val="tx1"/>
              </a:solidFill>
              <a:effectLst/>
              <a:latin typeface="+mn-lt"/>
              <a:ea typeface="MS PGothic" pitchFamily="34" charset="-128"/>
              <a:cs typeface="MS PGothic" charset="0"/>
            </a:endParaRPr>
          </a:p>
        </p:txBody>
      </p:sp>
      <p:sp>
        <p:nvSpPr>
          <p:cNvPr id="4" name="Foliennummernplatzhalter 3"/>
          <p:cNvSpPr>
            <a:spLocks noGrp="1"/>
          </p:cNvSpPr>
          <p:nvPr>
            <p:ph type="sldNum" sz="quarter" idx="10"/>
          </p:nvPr>
        </p:nvSpPr>
        <p:spPr/>
        <p:txBody>
          <a:bodyPr/>
          <a:lstStyle/>
          <a:p>
            <a:pPr>
              <a:defRPr/>
            </a:pPr>
            <a:fld id="{FE8EE2EF-5294-4038-A99C-4B6B1439FB45}" type="slidenum">
              <a:rPr lang="en-US" smtClean="0"/>
              <a:pPr>
                <a:defRPr/>
              </a:pPr>
              <a:t>1</a:t>
            </a:fld>
            <a:endParaRPr lang="en-US"/>
          </a:p>
        </p:txBody>
      </p:sp>
    </p:spTree>
    <p:extLst>
      <p:ext uri="{BB962C8B-B14F-4D97-AF65-F5344CB8AC3E}">
        <p14:creationId xmlns:p14="http://schemas.microsoft.com/office/powerpoint/2010/main" val="1447594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dirty="0" smtClean="0"/>
              <a:t>Innovation changes the world – that reality hasn't changed. But the </a:t>
            </a:r>
            <a:r>
              <a:rPr lang="en-US" sz="1200" dirty="0" smtClean="0"/>
              <a:t>world has now accelerated and technology enables innovations to happen virtually overnight. It ‘s insane. Same applies to business models. A record 156 companies went public in the U.S. in 2014. That is a 65% increase on the previous year. These guys were simply the quickest. </a:t>
            </a:r>
          </a:p>
          <a:p>
            <a:endParaRPr lang="en-US" sz="1200" dirty="0" smtClean="0"/>
          </a:p>
          <a:p>
            <a:r>
              <a:rPr lang="en-US" sz="1200" dirty="0" smtClean="0"/>
              <a:t>Today, it's not the big that beat the small. It's the fast that beat the</a:t>
            </a:r>
            <a:r>
              <a:rPr lang="en-GB" sz="1200" dirty="0" smtClean="0"/>
              <a:t> slow. This is what makes winners and losers out of all of us.</a:t>
            </a:r>
          </a:p>
        </p:txBody>
      </p:sp>
      <p:sp>
        <p:nvSpPr>
          <p:cNvPr id="4" name="Foliennummernplatzhalter 3"/>
          <p:cNvSpPr>
            <a:spLocks noGrp="1"/>
          </p:cNvSpPr>
          <p:nvPr>
            <p:ph type="sldNum" sz="quarter" idx="10"/>
          </p:nvPr>
        </p:nvSpPr>
        <p:spPr/>
        <p:txBody>
          <a:bodyPr/>
          <a:lstStyle/>
          <a:p>
            <a:fld id="{8ABE8717-C7C3-44D8-90E9-AAA5AE1C5FAA}" type="slidenum">
              <a:rPr lang="de-DE" smtClean="0"/>
              <a:t>10</a:t>
            </a:fld>
            <a:endParaRPr lang="de-DE"/>
          </a:p>
        </p:txBody>
      </p:sp>
    </p:spTree>
    <p:extLst>
      <p:ext uri="{BB962C8B-B14F-4D97-AF65-F5344CB8AC3E}">
        <p14:creationId xmlns:p14="http://schemas.microsoft.com/office/powerpoint/2010/main" val="739690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9768" y="4715154"/>
            <a:ext cx="5438140" cy="4801825"/>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To be innovative, you have to believe you have the power to be innovative. To be innovative you need imagination. What sets us apart these days from your competition is not just innovation but imagination. In other words innovation’s lowest common denominator is you.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At Software AG, we do believe passionately in Innovation. It’s in our DNA. It’s who we are and who we will always be. The Digital Business Platform portrays this at its best. We believe nobody better than you can imagine the future of your company. That’s why we ask our customers not only to outline how to improve doing things but to imagine what we can achieve together. We know that we’re the technology enabler but the differentiating factor is not just our technology but the person interacting and shaping it at the customer end.  </a:t>
            </a:r>
          </a:p>
          <a:p>
            <a:r>
              <a:rPr lang="en-GB" sz="1200" kern="1200" dirty="0" smtClean="0">
                <a:solidFill>
                  <a:schemeClr val="tx1"/>
                </a:solidFill>
                <a:effectLst/>
                <a:latin typeface="+mn-lt"/>
                <a:ea typeface="+mn-ea"/>
                <a:cs typeface="+mn-cs"/>
              </a:rPr>
              <a:t>By 2019 it is predicted that the average PC will have the equivalent power of the human brain. By 2020 Volvo is claiming it will have built the first crash-proof car. Where will you be in 4 to 5 years from now? I can tell you, there’s never been a better time to be inspired. The time to act is right</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now.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Time to change the game. And game-changing is not only about automating the processes of yesterday but inventing the processes of tomorrow. Game-changing for me is not just about direction, it’s also about perception. For something to be game-changing, its not just changing the way something is done, it is changing the way something is thought about or experienced. This is the opportunity that digitization offers.</a:t>
            </a:r>
          </a:p>
          <a:p>
            <a:r>
              <a:rPr lang="en-GB" sz="1200"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p:txBody>
      </p:sp>
      <p:sp>
        <p:nvSpPr>
          <p:cNvPr id="4" name="Foliennummernplatzhalter 3"/>
          <p:cNvSpPr>
            <a:spLocks noGrp="1"/>
          </p:cNvSpPr>
          <p:nvPr>
            <p:ph type="sldNum" sz="quarter" idx="10"/>
          </p:nvPr>
        </p:nvSpPr>
        <p:spPr/>
        <p:txBody>
          <a:bodyPr/>
          <a:lstStyle/>
          <a:p>
            <a:fld id="{8ABE8717-C7C3-44D8-90E9-AAA5AE1C5FAA}" type="slidenum">
              <a:rPr lang="de-DE" smtClean="0">
                <a:solidFill>
                  <a:prstClr val="black"/>
                </a:solidFill>
              </a:rPr>
              <a:pPr/>
              <a:t>11</a:t>
            </a:fld>
            <a:endParaRPr lang="de-DE">
              <a:solidFill>
                <a:prstClr val="black"/>
              </a:solidFill>
            </a:endParaRPr>
          </a:p>
        </p:txBody>
      </p:sp>
    </p:spTree>
    <p:extLst>
      <p:ext uri="{BB962C8B-B14F-4D97-AF65-F5344CB8AC3E}">
        <p14:creationId xmlns:p14="http://schemas.microsoft.com/office/powerpoint/2010/main" val="739690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smtClean="0">
                <a:solidFill>
                  <a:schemeClr val="tx1"/>
                </a:solidFill>
                <a:effectLst/>
                <a:latin typeface="+mn-lt"/>
                <a:ea typeface="+mn-ea"/>
                <a:cs typeface="+mn-cs"/>
              </a:rPr>
              <a:t>Let me give you a real recent example leveraging Software AG’s Digital Business Platform. This use case is really “game-changing” as it has the power to make a better world and improve people's lives: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Millions of people worldwide suffer from chronic, debilitating conditions that isolate them and limit the way they live their lives. European doctors and academics want to change that. The Innovation Medicines Initiative is an €11M project that will use technology to give sufferers of epilepsy, depression and other conditions more autonomy. Software AG has given its software to this project so patients can be medically monitored on a continual basis whilst in their homes, so when something goes wrong, a doctor will not only know about it immediately, but be able to predict it. So yes L+G, Improving lives. What a use of the Internet of Things. What a use of Software AG's technology. This for me is game-changing ladies and gentlemen and a reason for us to be proud. </a:t>
            </a:r>
          </a:p>
          <a:p>
            <a:r>
              <a:rPr lang="en-GB"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8ABE8717-C7C3-44D8-90E9-AAA5AE1C5FAA}" type="slidenum">
              <a:rPr lang="de-DE" smtClean="0"/>
              <a:t>12</a:t>
            </a:fld>
            <a:endParaRPr lang="de-DE"/>
          </a:p>
        </p:txBody>
      </p:sp>
    </p:spTree>
    <p:extLst>
      <p:ext uri="{BB962C8B-B14F-4D97-AF65-F5344CB8AC3E}">
        <p14:creationId xmlns:p14="http://schemas.microsoft.com/office/powerpoint/2010/main" val="739690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smtClean="0">
                <a:solidFill>
                  <a:schemeClr val="tx1"/>
                </a:solidFill>
                <a:effectLst/>
                <a:latin typeface="+mn-lt"/>
                <a:ea typeface="MS PGothic" pitchFamily="34" charset="-128"/>
                <a:cs typeface="MS PGothic" charset="0"/>
              </a:rPr>
              <a:t>This is really the message I want to leave you with now. If Software AG can help you to imagine tomorrow. If we can enable you to explore your imagination.  If we can be the technology enabling you to change your game, to be the company you want to be – or just to stay relevant and the successful company you are. If we can give you the power to innovate, win and – to some extent- contribute to change the world  – then we will have achieved our ambition to be the company we are proud of. You just need to imagine, we will be proud to help you to achieve. After all, you have the power. It’s in your hands. Thank you. </a:t>
            </a:r>
            <a:r>
              <a:rPr lang="en-GB" sz="1200" b="1" kern="1200" dirty="0" smtClean="0">
                <a:solidFill>
                  <a:schemeClr val="tx1"/>
                </a:solidFill>
                <a:effectLst/>
                <a:latin typeface="+mn-lt"/>
                <a:ea typeface="MS PGothic" pitchFamily="34" charset="-128"/>
                <a:cs typeface="MS PGothic" charset="0"/>
              </a:rPr>
              <a:t> </a:t>
            </a:r>
            <a:endParaRPr lang="en-GB" sz="1200" kern="1200" dirty="0" smtClean="0">
              <a:solidFill>
                <a:schemeClr val="tx1"/>
              </a:solidFill>
              <a:effectLst/>
              <a:latin typeface="+mn-lt"/>
              <a:ea typeface="MS PGothic" pitchFamily="34" charset="-128"/>
              <a:cs typeface="MS PGothic" charset="0"/>
            </a:endParaRPr>
          </a:p>
          <a:p>
            <a:r>
              <a:rPr lang="en-GB" sz="1200" kern="1200" dirty="0" smtClean="0">
                <a:solidFill>
                  <a:schemeClr val="tx1"/>
                </a:solidFill>
                <a:effectLst/>
                <a:latin typeface="+mn-lt"/>
                <a:ea typeface="+mn-ea"/>
                <a:cs typeface="+mn-cs"/>
              </a:rPr>
              <a:t> </a:t>
            </a:r>
          </a:p>
        </p:txBody>
      </p:sp>
      <p:sp>
        <p:nvSpPr>
          <p:cNvPr id="4" name="Foliennummernplatzhalter 3"/>
          <p:cNvSpPr>
            <a:spLocks noGrp="1"/>
          </p:cNvSpPr>
          <p:nvPr>
            <p:ph type="sldNum" sz="quarter" idx="10"/>
          </p:nvPr>
        </p:nvSpPr>
        <p:spPr/>
        <p:txBody>
          <a:bodyPr/>
          <a:lstStyle/>
          <a:p>
            <a:fld id="{8ABE8717-C7C3-44D8-90E9-AAA5AE1C5FAA}" type="slidenum">
              <a:rPr lang="de-DE" smtClean="0"/>
              <a:t>13</a:t>
            </a:fld>
            <a:endParaRPr lang="de-DE"/>
          </a:p>
        </p:txBody>
      </p:sp>
    </p:spTree>
    <p:extLst>
      <p:ext uri="{BB962C8B-B14F-4D97-AF65-F5344CB8AC3E}">
        <p14:creationId xmlns:p14="http://schemas.microsoft.com/office/powerpoint/2010/main" val="739690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p:txBody>
      </p:sp>
      <p:sp>
        <p:nvSpPr>
          <p:cNvPr id="4" name="Foliennummernplatzhalter 3"/>
          <p:cNvSpPr>
            <a:spLocks noGrp="1"/>
          </p:cNvSpPr>
          <p:nvPr>
            <p:ph type="sldNum" sz="quarter" idx="10"/>
          </p:nvPr>
        </p:nvSpPr>
        <p:spPr/>
        <p:txBody>
          <a:bodyPr/>
          <a:lstStyle/>
          <a:p>
            <a:fld id="{8ABE8717-C7C3-44D8-90E9-AAA5AE1C5FAA}" type="slidenum">
              <a:rPr lang="de-DE" smtClean="0"/>
              <a:t>14</a:t>
            </a:fld>
            <a:endParaRPr lang="de-DE"/>
          </a:p>
        </p:txBody>
      </p:sp>
    </p:spTree>
    <p:extLst>
      <p:ext uri="{BB962C8B-B14F-4D97-AF65-F5344CB8AC3E}">
        <p14:creationId xmlns:p14="http://schemas.microsoft.com/office/powerpoint/2010/main" val="739690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 </a:t>
            </a:r>
            <a:endParaRPr lang="en-GB" sz="1200" kern="1200" dirty="0" smtClean="0">
              <a:solidFill>
                <a:schemeClr val="tx1"/>
              </a:solidFill>
              <a:effectLst/>
              <a:latin typeface="+mn-lt"/>
              <a:ea typeface="MS PGothic" pitchFamily="34" charset="-128"/>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dirty="0" smtClean="0">
                <a:solidFill>
                  <a:schemeClr val="tx1"/>
                </a:solidFill>
                <a:effectLst/>
                <a:latin typeface="+mn-lt"/>
                <a:ea typeface="MS PGothic" pitchFamily="34" charset="-128"/>
                <a:cs typeface="MS PGothic" charset="0"/>
              </a:rPr>
              <a:t>Of</a:t>
            </a:r>
            <a:r>
              <a:rPr lang="en-US" sz="1200" b="0" kern="1200" baseline="0" dirty="0" smtClean="0">
                <a:solidFill>
                  <a:schemeClr val="tx1"/>
                </a:solidFill>
                <a:effectLst/>
                <a:latin typeface="+mn-lt"/>
                <a:ea typeface="MS PGothic" pitchFamily="34" charset="-128"/>
                <a:cs typeface="MS PGothic" charset="0"/>
              </a:rPr>
              <a:t> course – there’s a reason why I get asked these specific questions. We all see that the business world out there has gone digital crazy.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latin typeface="+mn-lt"/>
                <a:ea typeface="MS PGothic" pitchFamily="34" charset="-128"/>
                <a:cs typeface="MS PGothic" charset="0"/>
              </a:rPr>
              <a:t>Digital</a:t>
            </a:r>
            <a:r>
              <a:rPr lang="en-US" sz="1200" b="0" i="0" kern="1200" baseline="0" dirty="0" smtClean="0">
                <a:solidFill>
                  <a:schemeClr val="tx1"/>
                </a:solidFill>
                <a:latin typeface="+mn-lt"/>
                <a:ea typeface="MS PGothic" pitchFamily="34" charset="-128"/>
                <a:cs typeface="MS PGothic" charset="0"/>
              </a:rPr>
              <a:t> c</a:t>
            </a:r>
            <a:r>
              <a:rPr lang="en-US" sz="1200" b="0" i="0" kern="1200" dirty="0" smtClean="0">
                <a:solidFill>
                  <a:schemeClr val="tx1"/>
                </a:solidFill>
                <a:latin typeface="+mn-lt"/>
                <a:ea typeface="MS PGothic" pitchFamily="34" charset="-128"/>
                <a:cs typeface="MS PGothic" charset="0"/>
              </a:rPr>
              <a:t>ompanies like </a:t>
            </a:r>
            <a:r>
              <a:rPr lang="en-US" sz="1200" b="0" i="0" kern="1200" dirty="0" err="1" smtClean="0">
                <a:solidFill>
                  <a:schemeClr val="tx1"/>
                </a:solidFill>
                <a:latin typeface="+mn-lt"/>
                <a:ea typeface="MS PGothic" pitchFamily="34" charset="-128"/>
                <a:cs typeface="MS PGothic" charset="0"/>
              </a:rPr>
              <a:t>AirBnB</a:t>
            </a:r>
            <a:r>
              <a:rPr lang="en-US" sz="1200" b="0" i="0" kern="1200" dirty="0" smtClean="0">
                <a:solidFill>
                  <a:schemeClr val="tx1"/>
                </a:solidFill>
                <a:latin typeface="+mn-lt"/>
                <a:ea typeface="MS PGothic" pitchFamily="34" charset="-128"/>
                <a:cs typeface="MS PGothic" charset="0"/>
              </a:rPr>
              <a:t>, and Uber are disrupting their industry without owning any</a:t>
            </a:r>
            <a:r>
              <a:rPr lang="en-US" sz="1200" b="0" i="0" kern="1200" baseline="0" dirty="0" smtClean="0">
                <a:solidFill>
                  <a:schemeClr val="tx1"/>
                </a:solidFill>
                <a:latin typeface="+mn-lt"/>
                <a:ea typeface="MS PGothic" pitchFamily="34" charset="-128"/>
                <a:cs typeface="MS PGothic" charset="0"/>
              </a:rPr>
              <a:t> asset! </a:t>
            </a:r>
            <a:endParaRPr lang="en-US" sz="1200" b="0" kern="1200" baseline="0" dirty="0" smtClean="0">
              <a:solidFill>
                <a:schemeClr val="tx1"/>
              </a:solidFill>
              <a:effectLst/>
              <a:latin typeface="+mn-lt"/>
              <a:ea typeface="MS PGothic" pitchFamily="34" charset="-128"/>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baseline="0" dirty="0" smtClean="0">
                <a:solidFill>
                  <a:schemeClr val="tx1"/>
                </a:solidFill>
                <a:effectLst/>
                <a:latin typeface="+mn-lt"/>
                <a:ea typeface="MS PGothic" pitchFamily="34" charset="-128"/>
                <a:cs typeface="MS PGothic" charset="0"/>
              </a:rPr>
              <a:t>This is the</a:t>
            </a:r>
            <a:r>
              <a:rPr lang="en-US" sz="1200" b="0" kern="1200" dirty="0" smtClean="0">
                <a:solidFill>
                  <a:schemeClr val="tx1"/>
                </a:solidFill>
                <a:effectLst/>
                <a:latin typeface="+mn-lt"/>
                <a:ea typeface="MS PGothic" pitchFamily="34" charset="-128"/>
                <a:cs typeface="MS PGothic" charset="0"/>
              </a:rPr>
              <a:t> </a:t>
            </a:r>
            <a:r>
              <a:rPr lang="en-US" sz="1200" kern="1200" dirty="0" smtClean="0">
                <a:solidFill>
                  <a:schemeClr val="tx1"/>
                </a:solidFill>
                <a:effectLst/>
                <a:latin typeface="+mn-lt"/>
                <a:ea typeface="MS PGothic" pitchFamily="34" charset="-128"/>
                <a:cs typeface="MS PGothic" charset="0"/>
              </a:rPr>
              <a:t>dawn of the industrial internet.</a:t>
            </a:r>
            <a:r>
              <a:rPr lang="en-US" sz="1200" kern="1200" baseline="0" dirty="0" smtClean="0">
                <a:solidFill>
                  <a:schemeClr val="tx1"/>
                </a:solidFill>
                <a:effectLst/>
                <a:latin typeface="+mn-lt"/>
                <a:ea typeface="MS PGothic" pitchFamily="34" charset="-128"/>
                <a:cs typeface="MS PGothic" charset="0"/>
              </a:rPr>
              <a:t> It’s potential business and socioeconomic impact is so unbelievably massive it will </a:t>
            </a:r>
            <a:r>
              <a:rPr lang="en-US" sz="1200" kern="1200" dirty="0" smtClean="0">
                <a:solidFill>
                  <a:schemeClr val="tx1"/>
                </a:solidFill>
                <a:effectLst/>
                <a:latin typeface="+mn-lt"/>
                <a:ea typeface="MS PGothic" pitchFamily="34" charset="-128"/>
                <a:cs typeface="MS PGothic" charset="0"/>
              </a:rPr>
              <a:t>ultimately dwarf the consumer side.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S PGothic" pitchFamily="34" charset="-128"/>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mn-lt"/>
                <a:ea typeface="MS PGothic" pitchFamily="34" charset="-128"/>
                <a:cs typeface="MS PGothic" charset="0"/>
              </a:rPr>
              <a:t>D</a:t>
            </a:r>
            <a:r>
              <a:rPr lang="en-US" sz="1200" kern="1200" dirty="0" smtClean="0">
                <a:solidFill>
                  <a:schemeClr val="tx1"/>
                </a:solidFill>
                <a:effectLst/>
                <a:latin typeface="+mn-lt"/>
                <a:ea typeface="MS PGothic" pitchFamily="34" charset="-128"/>
                <a:cs typeface="MS PGothic" charset="0"/>
              </a:rPr>
              <a:t>igitization is</a:t>
            </a:r>
            <a:r>
              <a:rPr lang="en-US" sz="1200" kern="1200" baseline="0" dirty="0" smtClean="0">
                <a:solidFill>
                  <a:schemeClr val="tx1"/>
                </a:solidFill>
                <a:effectLst/>
                <a:latin typeface="+mn-lt"/>
                <a:ea typeface="MS PGothic" pitchFamily="34" charset="-128"/>
                <a:cs typeface="MS PGothic" charset="0"/>
              </a:rPr>
              <a:t> omnipresent it will shape </a:t>
            </a:r>
            <a:r>
              <a:rPr lang="en-US" sz="1200" kern="1200" dirty="0" smtClean="0">
                <a:solidFill>
                  <a:schemeClr val="tx1"/>
                </a:solidFill>
                <a:effectLst/>
                <a:latin typeface="+mn-lt"/>
                <a:ea typeface="MS PGothic" pitchFamily="34" charset="-128"/>
                <a:cs typeface="MS PGothic" charset="0"/>
              </a:rPr>
              <a:t>individuals, society, and the economy forever. Just consider</a:t>
            </a:r>
            <a:r>
              <a:rPr lang="en-US" sz="1200" kern="1200" baseline="0" dirty="0" smtClean="0">
                <a:solidFill>
                  <a:schemeClr val="tx1"/>
                </a:solidFill>
                <a:effectLst/>
                <a:latin typeface="+mn-lt"/>
                <a:ea typeface="MS PGothic" pitchFamily="34" charset="-128"/>
                <a:cs typeface="MS PGothic" charset="0"/>
              </a:rPr>
              <a:t> the implications of the Internet of Things. Digitization</a:t>
            </a:r>
            <a:r>
              <a:rPr lang="en-US" sz="1200" kern="1200" dirty="0" smtClean="0">
                <a:solidFill>
                  <a:schemeClr val="tx1"/>
                </a:solidFill>
                <a:effectLst/>
                <a:latin typeface="+mn-lt"/>
                <a:ea typeface="MS PGothic" pitchFamily="34" charset="-128"/>
                <a:cs typeface="MS PGothic" charset="0"/>
              </a:rPr>
              <a:t> will shape</a:t>
            </a:r>
            <a:r>
              <a:rPr lang="en-US" sz="1200" kern="1200" baseline="0" dirty="0" smtClean="0">
                <a:solidFill>
                  <a:schemeClr val="tx1"/>
                </a:solidFill>
                <a:effectLst/>
                <a:latin typeface="+mn-lt"/>
                <a:ea typeface="MS PGothic" pitchFamily="34" charset="-128"/>
                <a:cs typeface="MS PGothic" charset="0"/>
              </a:rPr>
              <a:t> your business forever. But you get this right? That’s why you’re here today.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mn-lt"/>
              <a:ea typeface="MS PGothic" pitchFamily="34" charset="-128"/>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effectLst/>
                <a:latin typeface="+mn-lt"/>
                <a:ea typeface="MS PGothic" pitchFamily="34" charset="-128"/>
                <a:cs typeface="MS PGothic" charset="0"/>
              </a:rPr>
              <a:t>Many companies</a:t>
            </a:r>
            <a:r>
              <a:rPr lang="en-US" sz="1200" kern="1200" dirty="0" smtClean="0">
                <a:effectLst/>
                <a:latin typeface="+mn-lt"/>
                <a:ea typeface="MS PGothic" pitchFamily="34" charset="-128"/>
                <a:cs typeface="MS PGothic" charset="0"/>
              </a:rPr>
              <a:t> around the globe</a:t>
            </a:r>
            <a:r>
              <a:rPr lang="en-US" sz="1200" kern="1200" baseline="0" dirty="0" smtClean="0">
                <a:effectLst/>
                <a:latin typeface="+mn-lt"/>
                <a:ea typeface="MS PGothic" pitchFamily="34" charset="-128"/>
                <a:cs typeface="MS PGothic" charset="0"/>
              </a:rPr>
              <a:t> </a:t>
            </a:r>
            <a:r>
              <a:rPr lang="en-US" sz="1200" kern="1200" baseline="0" dirty="0" smtClean="0">
                <a:solidFill>
                  <a:schemeClr val="tx1"/>
                </a:solidFill>
                <a:effectLst/>
                <a:latin typeface="+mn-lt"/>
                <a:ea typeface="MS PGothic" pitchFamily="34" charset="-128"/>
                <a:cs typeface="MS PGothic" charset="0"/>
              </a:rPr>
              <a:t>consider themselves well prepared for digitization. But let me tell you – there’s a giant leap between prepared and ready to deploy the right technology to ride the digital wave. </a:t>
            </a:r>
            <a:endParaRPr lang="en-US" sz="1200" kern="1200" dirty="0" smtClean="0">
              <a:solidFill>
                <a:schemeClr val="tx1"/>
              </a:solidFill>
              <a:effectLst/>
              <a:latin typeface="+mn-lt"/>
              <a:ea typeface="MS PGothic" pitchFamily="34" charset="-128"/>
              <a:cs typeface="MS PGothic" charset="0"/>
            </a:endParaRPr>
          </a:p>
        </p:txBody>
      </p:sp>
      <p:sp>
        <p:nvSpPr>
          <p:cNvPr id="4" name="Foliennummernplatzhalter 3"/>
          <p:cNvSpPr>
            <a:spLocks noGrp="1"/>
          </p:cNvSpPr>
          <p:nvPr>
            <p:ph type="sldNum" sz="quarter" idx="10"/>
          </p:nvPr>
        </p:nvSpPr>
        <p:spPr/>
        <p:txBody>
          <a:bodyPr/>
          <a:lstStyle/>
          <a:p>
            <a:pPr>
              <a:defRPr/>
            </a:pPr>
            <a:fld id="{FE8EE2EF-5294-4038-A99C-4B6B1439FB45}" type="slidenum">
              <a:rPr lang="en-US" smtClean="0"/>
              <a:pPr>
                <a:defRPr/>
              </a:pPr>
              <a:t>2</a:t>
            </a:fld>
            <a:endParaRPr lang="en-US"/>
          </a:p>
        </p:txBody>
      </p:sp>
    </p:spTree>
    <p:extLst>
      <p:ext uri="{BB962C8B-B14F-4D97-AF65-F5344CB8AC3E}">
        <p14:creationId xmlns:p14="http://schemas.microsoft.com/office/powerpoint/2010/main" val="1447594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latin typeface="+mn-lt"/>
                <a:ea typeface="MS PGothic" pitchFamily="34" charset="-128"/>
                <a:cs typeface="MS PGothic" charset="0"/>
              </a:rPr>
              <a:t>But what does this technology loo</a:t>
            </a:r>
            <a:r>
              <a:rPr lang="en-US" sz="1200" i="0" kern="1200" baseline="0" dirty="0" smtClean="0">
                <a:solidFill>
                  <a:schemeClr val="tx1"/>
                </a:solidFill>
                <a:latin typeface="+mn-lt"/>
                <a:ea typeface="MS PGothic" pitchFamily="34" charset="-128"/>
                <a:cs typeface="MS PGothic" charset="0"/>
              </a:rPr>
              <a:t>k like?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0" kern="1200" baseline="0" dirty="0" smtClean="0">
                <a:solidFill>
                  <a:schemeClr val="tx1"/>
                </a:solidFill>
                <a:latin typeface="+mn-lt"/>
                <a:ea typeface="MS PGothic" pitchFamily="34" charset="-128"/>
                <a:cs typeface="MS PGothic" charset="0"/>
              </a:rPr>
              <a:t>The answer is – like nothing you’ve ever seen before because the standard IT route is a thing of the past. IT is the business. And the only way to </a:t>
            </a:r>
            <a:r>
              <a:rPr lang="en-US" sz="1200" i="0" kern="1200" dirty="0" smtClean="0">
                <a:solidFill>
                  <a:schemeClr val="tx1"/>
                </a:solidFill>
                <a:latin typeface="+mn-lt"/>
                <a:ea typeface="MS PGothic" pitchFamily="34" charset="-128"/>
                <a:cs typeface="MS PGothic" charset="0"/>
              </a:rPr>
              <a:t>successfully transform into a digital business</a:t>
            </a:r>
            <a:r>
              <a:rPr lang="en-US" sz="1200" i="0" kern="1200" baseline="0" dirty="0" smtClean="0">
                <a:solidFill>
                  <a:schemeClr val="tx1"/>
                </a:solidFill>
                <a:latin typeface="+mn-lt"/>
                <a:ea typeface="MS PGothic" pitchFamily="34" charset="-128"/>
                <a:cs typeface="MS PGothic" charset="0"/>
              </a:rPr>
              <a:t> is to use </a:t>
            </a:r>
            <a:r>
              <a:rPr lang="en-US" sz="1200" i="0" kern="1200" dirty="0" smtClean="0">
                <a:solidFill>
                  <a:schemeClr val="tx1"/>
                </a:solidFill>
                <a:latin typeface="+mn-lt"/>
                <a:ea typeface="MS PGothic" pitchFamily="34" charset="-128"/>
                <a:cs typeface="MS PGothic" charset="0"/>
              </a:rPr>
              <a:t>decentralized, flexible, agile programming in collaboration with your customers. </a:t>
            </a:r>
            <a:r>
              <a:rPr lang="en-US" sz="1200" b="0" i="0" kern="1200" dirty="0" smtClean="0">
                <a:solidFill>
                  <a:schemeClr val="tx1"/>
                </a:solidFill>
                <a:latin typeface="+mn-lt"/>
                <a:ea typeface="MS PGothic" pitchFamily="34" charset="-128"/>
                <a:cs typeface="MS PGothic" charset="0"/>
              </a:rPr>
              <a:t>You cannot purchase your</a:t>
            </a:r>
            <a:r>
              <a:rPr lang="en-US" sz="1200" b="0" i="0" kern="1200" baseline="0" dirty="0" smtClean="0">
                <a:solidFill>
                  <a:schemeClr val="tx1"/>
                </a:solidFill>
                <a:latin typeface="+mn-lt"/>
                <a:ea typeface="MS PGothic" pitchFamily="34" charset="-128"/>
                <a:cs typeface="MS PGothic" charset="0"/>
              </a:rPr>
              <a:t> </a:t>
            </a:r>
            <a:r>
              <a:rPr lang="en-US" sz="1200" b="0" i="0" kern="1200" dirty="0" smtClean="0">
                <a:solidFill>
                  <a:schemeClr val="tx1"/>
                </a:solidFill>
                <a:latin typeface="+mn-lt"/>
                <a:ea typeface="MS PGothic" pitchFamily="34" charset="-128"/>
                <a:cs typeface="MS PGothic" charset="0"/>
              </a:rPr>
              <a:t>digital business off-the-shelf. </a:t>
            </a:r>
            <a:endParaRPr lang="en-US" sz="1200" i="0" kern="1200" dirty="0" smtClean="0">
              <a:solidFill>
                <a:schemeClr val="tx1"/>
              </a:solidFill>
              <a:latin typeface="+mn-lt"/>
              <a:ea typeface="MS PGothic" pitchFamily="34" charset="-128"/>
              <a:cs typeface="MS PGothic"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i="0" kern="1200" dirty="0" smtClean="0">
              <a:solidFill>
                <a:schemeClr val="tx1"/>
              </a:solidFill>
              <a:latin typeface="+mn-lt"/>
              <a:ea typeface="MS PGothic" pitchFamily="34" charset="-128"/>
              <a:cs typeface="MS PGothic" charset="0"/>
            </a:endParaRPr>
          </a:p>
          <a:p>
            <a:r>
              <a:rPr lang="en-US" sz="1200" b="0" i="0" kern="1200" dirty="0" smtClean="0">
                <a:solidFill>
                  <a:schemeClr val="tx1"/>
                </a:solidFill>
                <a:latin typeface="+mn-lt"/>
                <a:ea typeface="MS PGothic" pitchFamily="34" charset="-128"/>
                <a:cs typeface="MS PGothic" charset="0"/>
              </a:rPr>
              <a:t>It’s not a question of simply digitizing what already exists, automating the processes of the past. Digitization cannot be a purpose unto itself. It is the means to an end, with the end being innovation. Effectiveness,</a:t>
            </a:r>
            <a:r>
              <a:rPr lang="en-US" sz="1200" b="0" i="0" kern="1200" baseline="0" dirty="0" smtClean="0">
                <a:solidFill>
                  <a:schemeClr val="tx1"/>
                </a:solidFill>
                <a:latin typeface="+mn-lt"/>
                <a:ea typeface="MS PGothic" pitchFamily="34" charset="-128"/>
                <a:cs typeface="MS PGothic" charset="0"/>
              </a:rPr>
              <a:t> agility</a:t>
            </a:r>
            <a:r>
              <a:rPr lang="en-US" sz="1200" b="0" i="0" kern="1200" dirty="0" smtClean="0">
                <a:solidFill>
                  <a:schemeClr val="tx1"/>
                </a:solidFill>
                <a:latin typeface="+mn-lt"/>
                <a:ea typeface="MS PGothic" pitchFamily="34" charset="-128"/>
                <a:cs typeface="MS PGothic" charset="0"/>
              </a:rPr>
              <a:t> and the creation of enhanced or even new business models to better respond to customers or consumers expectations and needs. </a:t>
            </a:r>
          </a:p>
          <a:p>
            <a:r>
              <a:rPr lang="en-US" sz="1200" b="0" i="0" kern="1200" dirty="0" smtClean="0">
                <a:solidFill>
                  <a:schemeClr val="tx1"/>
                </a:solidFill>
                <a:latin typeface="+mn-lt"/>
                <a:ea typeface="MS PGothic" pitchFamily="34" charset="-128"/>
                <a:cs typeface="MS PGothic" charset="0"/>
              </a:rPr>
              <a:t>It’s no longer just about competitiveness; it’s about the ability to survive. </a:t>
            </a:r>
          </a:p>
          <a:p>
            <a:r>
              <a:rPr lang="en-US" sz="1200" b="0" i="0" kern="1200" dirty="0" smtClean="0">
                <a:solidFill>
                  <a:schemeClr val="tx1"/>
                </a:solidFill>
                <a:latin typeface="+mn-lt"/>
                <a:ea typeface="MS PGothic" pitchFamily="34" charset="-128"/>
                <a:cs typeface="MS PGothic" charset="0"/>
              </a:rPr>
              <a:t>Companies need to develop entirely new processes based on modern software architectures in order to compete in the digital world. The digital use cases are so diverse that they cannot all be predefined. No company knows which processes and data will be needed in the future. </a:t>
            </a:r>
          </a:p>
          <a:p>
            <a:endParaRPr lang="en-US" sz="1200" b="0" i="0" kern="1200" dirty="0" smtClean="0">
              <a:solidFill>
                <a:schemeClr val="tx1"/>
              </a:solidFill>
              <a:latin typeface="+mn-lt"/>
              <a:ea typeface="MS PGothic" pitchFamily="34" charset="-128"/>
              <a:cs typeface="MS PGothic" charset="0"/>
            </a:endParaRPr>
          </a:p>
          <a:p>
            <a:endParaRPr lang="fr-FR" dirty="0"/>
          </a:p>
        </p:txBody>
      </p:sp>
      <p:sp>
        <p:nvSpPr>
          <p:cNvPr id="4" name="Slide Number Placeholder 3"/>
          <p:cNvSpPr>
            <a:spLocks noGrp="1"/>
          </p:cNvSpPr>
          <p:nvPr>
            <p:ph type="sldNum" sz="quarter" idx="10"/>
          </p:nvPr>
        </p:nvSpPr>
        <p:spPr/>
        <p:txBody>
          <a:bodyPr/>
          <a:lstStyle/>
          <a:p>
            <a:pPr>
              <a:defRPr/>
            </a:pPr>
            <a:fld id="{FE8EE2EF-5294-4038-A99C-4B6B1439FB45}" type="slidenum">
              <a:rPr lang="en-US" smtClean="0"/>
              <a:pPr>
                <a:defRPr/>
              </a:pPr>
              <a:t>3</a:t>
            </a:fld>
            <a:endParaRPr lang="en-US"/>
          </a:p>
        </p:txBody>
      </p:sp>
    </p:spTree>
    <p:extLst>
      <p:ext uri="{BB962C8B-B14F-4D97-AF65-F5344CB8AC3E}">
        <p14:creationId xmlns:p14="http://schemas.microsoft.com/office/powerpoint/2010/main" val="3745349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defRPr/>
            </a:pPr>
            <a:r>
              <a:rPr lang="en-US" dirty="0" smtClean="0"/>
              <a:t>IT </a:t>
            </a:r>
            <a:r>
              <a:rPr lang="en-US" dirty="0"/>
              <a:t>is the </a:t>
            </a:r>
            <a:r>
              <a:rPr lang="en-US" dirty="0" smtClean="0"/>
              <a:t>business</a:t>
            </a:r>
          </a:p>
          <a:p>
            <a:pPr marL="228600" indent="-228600">
              <a:buAutoNum type="arabicPeriod"/>
              <a:defRPr/>
            </a:pPr>
            <a:r>
              <a:rPr lang="en-US" dirty="0" smtClean="0"/>
              <a:t>Software </a:t>
            </a:r>
            <a:r>
              <a:rPr lang="en-US" dirty="0"/>
              <a:t>is eating the </a:t>
            </a:r>
            <a:r>
              <a:rPr lang="en-US" dirty="0" smtClean="0"/>
              <a:t>world</a:t>
            </a:r>
          </a:p>
          <a:p>
            <a:pPr marL="228600" indent="-228600">
              <a:buAutoNum type="arabicPeriod"/>
              <a:defRPr/>
            </a:pPr>
            <a:r>
              <a:rPr lang="en-US" dirty="0" smtClean="0"/>
              <a:t>Platform </a:t>
            </a:r>
            <a:r>
              <a:rPr lang="en-US" dirty="0"/>
              <a:t>beats product. </a:t>
            </a:r>
            <a:endParaRPr lang="en-US" dirty="0" smtClean="0"/>
          </a:p>
          <a:p>
            <a:pPr>
              <a:defRPr/>
            </a:pPr>
            <a:endParaRPr lang="en-US" dirty="0"/>
          </a:p>
          <a:p>
            <a:pPr>
              <a:defRPr/>
            </a:pPr>
            <a:r>
              <a:rPr lang="en-US" dirty="0" smtClean="0"/>
              <a:t>These </a:t>
            </a:r>
            <a:r>
              <a:rPr lang="en-US" dirty="0"/>
              <a:t>are the three key elements of the digital transformation that every manager, whether in IT or business, needs to repeat over and over to ensure a spot at the digital table.</a:t>
            </a:r>
            <a:endParaRPr lang="fr-FR"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kern="1200" dirty="0" smtClean="0">
              <a:solidFill>
                <a:schemeClr val="tx1"/>
              </a:solidFill>
              <a:effectLst/>
              <a:latin typeface="+mn-lt"/>
              <a:ea typeface="MS PGothic" pitchFamily="34" charset="-128"/>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S PGothic" pitchFamily="34" charset="-128"/>
                <a:cs typeface="MS PGothic" charset="0"/>
              </a:rPr>
              <a:t>But this is going to mean serious disruption right? Let me tell</a:t>
            </a:r>
            <a:r>
              <a:rPr lang="en-US" sz="1200" b="1" kern="1200" baseline="0" dirty="0" smtClean="0">
                <a:solidFill>
                  <a:schemeClr val="tx1"/>
                </a:solidFill>
                <a:effectLst/>
                <a:latin typeface="+mn-lt"/>
                <a:ea typeface="MS PGothic" pitchFamily="34" charset="-128"/>
                <a:cs typeface="MS PGothic" charset="0"/>
              </a:rPr>
              <a:t> you. You better d</a:t>
            </a:r>
            <a:r>
              <a:rPr lang="en-US" sz="1200" b="1" kern="1200" dirty="0" smtClean="0">
                <a:solidFill>
                  <a:schemeClr val="tx1"/>
                </a:solidFill>
                <a:effectLst/>
                <a:latin typeface="+mn-lt"/>
                <a:ea typeface="MS PGothic" pitchFamily="34" charset="-128"/>
                <a:cs typeface="MS PGothic" charset="0"/>
              </a:rPr>
              <a:t>isrupt yourself before someone else does it: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charset="0"/>
              </a:rPr>
              <a:t>The</a:t>
            </a:r>
            <a:r>
              <a:rPr lang="en-US" sz="1200" kern="1200" baseline="0" dirty="0" smtClean="0">
                <a:solidFill>
                  <a:schemeClr val="tx1"/>
                </a:solidFill>
                <a:effectLst/>
                <a:latin typeface="+mn-lt"/>
                <a:ea typeface="MS PGothic" pitchFamily="34" charset="-128"/>
                <a:cs typeface="MS PGothic" charset="0"/>
              </a:rPr>
              <a:t> </a:t>
            </a:r>
            <a:r>
              <a:rPr lang="en-US" sz="1200" kern="1200" dirty="0" smtClean="0">
                <a:solidFill>
                  <a:schemeClr val="tx1"/>
                </a:solidFill>
                <a:effectLst/>
                <a:latin typeface="+mn-lt"/>
                <a:ea typeface="MS PGothic" pitchFamily="34" charset="-128"/>
                <a:cs typeface="MS PGothic" charset="0"/>
              </a:rPr>
              <a:t>economic value add of digitization can be measured in trillions, euros, dollars or pounds.</a:t>
            </a:r>
            <a:r>
              <a:rPr lang="en-US" sz="1200" kern="1200" baseline="0" dirty="0" smtClean="0">
                <a:solidFill>
                  <a:schemeClr val="tx1"/>
                </a:solidFill>
                <a:effectLst/>
                <a:latin typeface="+mn-lt"/>
                <a:ea typeface="MS PGothic" pitchFamily="34" charset="-128"/>
                <a:cs typeface="MS PGothic"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mn-lt"/>
                <a:ea typeface="MS PGothic" pitchFamily="34" charset="-128"/>
                <a:cs typeface="MS PGothic" charset="0"/>
              </a:rPr>
              <a:t>F</a:t>
            </a:r>
            <a:r>
              <a:rPr lang="en-US" sz="1200" kern="1200" dirty="0" smtClean="0">
                <a:solidFill>
                  <a:schemeClr val="tx1"/>
                </a:solidFill>
                <a:effectLst/>
                <a:latin typeface="+mn-lt"/>
                <a:ea typeface="MS PGothic" pitchFamily="34" charset="-128"/>
                <a:cs typeface="MS PGothic" charset="0"/>
              </a:rPr>
              <a:t>uture business success, real differentiation, true innovation will be built (in-house) on an IT platform.  You need to become a</a:t>
            </a:r>
            <a:r>
              <a:rPr lang="en-US" sz="1200" kern="1200" baseline="0" dirty="0" smtClean="0">
                <a:solidFill>
                  <a:schemeClr val="tx1"/>
                </a:solidFill>
                <a:effectLst/>
                <a:latin typeface="+mn-lt"/>
                <a:ea typeface="MS PGothic" pitchFamily="34" charset="-128"/>
                <a:cs typeface="MS PGothic" charset="0"/>
              </a:rPr>
              <a:t> Software</a:t>
            </a:r>
            <a:r>
              <a:rPr lang="en-US" sz="1200" kern="1200" dirty="0" smtClean="0">
                <a:solidFill>
                  <a:schemeClr val="tx1"/>
                </a:solidFill>
                <a:effectLst/>
                <a:latin typeface="+mn-lt"/>
                <a:ea typeface="MS PGothic" pitchFamily="34" charset="-128"/>
                <a:cs typeface="MS PGothic" charset="0"/>
              </a:rPr>
              <a:t> company</a:t>
            </a:r>
            <a:r>
              <a:rPr lang="en-US" sz="1200" kern="1200" baseline="0" dirty="0" smtClean="0">
                <a:solidFill>
                  <a:schemeClr val="tx1"/>
                </a:solidFill>
                <a:effectLst/>
                <a:latin typeface="+mn-lt"/>
                <a:ea typeface="MS PGothic" pitchFamily="34" charset="-128"/>
                <a:cs typeface="MS PGothic" charset="0"/>
              </a:rPr>
              <a:t> as soon as you can. If you don</a:t>
            </a:r>
            <a:r>
              <a:rPr lang="uk-UA" sz="1200" kern="1200" baseline="0" dirty="0" smtClean="0">
                <a:solidFill>
                  <a:schemeClr val="tx1"/>
                </a:solidFill>
                <a:effectLst/>
                <a:latin typeface="+mn-lt"/>
                <a:ea typeface="MS PGothic" pitchFamily="34" charset="-128"/>
                <a:cs typeface="MS PGothic" charset="0"/>
              </a:rPr>
              <a:t>’</a:t>
            </a:r>
            <a:r>
              <a:rPr lang="en-US" sz="1200" kern="1200" baseline="0" dirty="0" smtClean="0">
                <a:solidFill>
                  <a:schemeClr val="tx1"/>
                </a:solidFill>
                <a:effectLst/>
                <a:latin typeface="+mn-lt"/>
                <a:ea typeface="MS PGothic" pitchFamily="34" charset="-128"/>
                <a:cs typeface="MS PGothic" charset="0"/>
              </a:rPr>
              <a:t>t you will be left behind. This is going to take courage.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mn-lt"/>
                <a:ea typeface="MS PGothic" pitchFamily="34" charset="-128"/>
                <a:cs typeface="MS PGothic" charset="0"/>
              </a:rPr>
              <a:t>Some around you are making bold move! GE engaging thousands of developers. Same at </a:t>
            </a:r>
            <a:r>
              <a:rPr lang="en-US" sz="1200" kern="1200" baseline="0" dirty="0" err="1" smtClean="0">
                <a:solidFill>
                  <a:schemeClr val="tx1"/>
                </a:solidFill>
                <a:effectLst/>
                <a:latin typeface="+mn-lt"/>
                <a:ea typeface="MS PGothic" pitchFamily="34" charset="-128"/>
                <a:cs typeface="MS PGothic" charset="0"/>
              </a:rPr>
              <a:t>Sainthbury’s</a:t>
            </a:r>
            <a:r>
              <a:rPr lang="en-US" sz="1200" kern="1200" baseline="0" dirty="0" smtClean="0">
                <a:solidFill>
                  <a:schemeClr val="tx1"/>
                </a:solidFill>
                <a:effectLst/>
                <a:latin typeface="+mn-lt"/>
                <a:ea typeface="MS PGothic" pitchFamily="34" charset="-128"/>
                <a:cs typeface="MS PGothic" charset="0"/>
              </a:rPr>
              <a:t>. I recently met a bank who told me “ We are a software company that happen to do banking”. The CEO of Greyhound (US N°1 Bus company) told me “there is no difference between IT and business”</a:t>
            </a:r>
            <a:endParaRPr lang="en-GB" sz="1200" kern="1200" dirty="0" smtClean="0">
              <a:solidFill>
                <a:schemeClr val="tx1"/>
              </a:solidFill>
              <a:effectLst/>
              <a:latin typeface="+mn-lt"/>
              <a:ea typeface="MS PGothic" pitchFamily="34" charset="-128"/>
              <a:cs typeface="MS PGothic" charset="0"/>
            </a:endParaRPr>
          </a:p>
          <a:p>
            <a:endParaRPr lang="fr-FR" dirty="0"/>
          </a:p>
        </p:txBody>
      </p:sp>
      <p:sp>
        <p:nvSpPr>
          <p:cNvPr id="4" name="Slide Number Placeholder 3"/>
          <p:cNvSpPr>
            <a:spLocks noGrp="1"/>
          </p:cNvSpPr>
          <p:nvPr>
            <p:ph type="sldNum" sz="quarter" idx="10"/>
          </p:nvPr>
        </p:nvSpPr>
        <p:spPr/>
        <p:txBody>
          <a:bodyPr/>
          <a:lstStyle/>
          <a:p>
            <a:pPr>
              <a:defRPr/>
            </a:pPr>
            <a:fld id="{FE8EE2EF-5294-4038-A99C-4B6B1439FB45}" type="slidenum">
              <a:rPr lang="en-US" smtClean="0"/>
              <a:pPr>
                <a:defRPr/>
              </a:pPr>
              <a:t>4</a:t>
            </a:fld>
            <a:endParaRPr lang="en-US"/>
          </a:p>
        </p:txBody>
      </p:sp>
    </p:spTree>
    <p:extLst>
      <p:ext uri="{BB962C8B-B14F-4D97-AF65-F5344CB8AC3E}">
        <p14:creationId xmlns:p14="http://schemas.microsoft.com/office/powerpoint/2010/main" val="3745349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kern="1200" dirty="0" smtClean="0">
                <a:solidFill>
                  <a:schemeClr val="tx1"/>
                </a:solidFill>
                <a:latin typeface="+mn-lt"/>
                <a:ea typeface="MS PGothic" pitchFamily="34" charset="-128"/>
                <a:cs typeface="MS PGothic" charset="0"/>
              </a:rPr>
              <a:t>But</a:t>
            </a:r>
            <a:r>
              <a:rPr lang="en-US" sz="1200" b="1" i="0" kern="1200" baseline="0" dirty="0" smtClean="0">
                <a:solidFill>
                  <a:schemeClr val="tx1"/>
                </a:solidFill>
                <a:latin typeface="+mn-lt"/>
                <a:ea typeface="MS PGothic" pitchFamily="34" charset="-128"/>
                <a:cs typeface="MS PGothic" charset="0"/>
              </a:rPr>
              <a:t> </a:t>
            </a:r>
            <a:r>
              <a:rPr lang="en-US" sz="1200" b="1" i="0" kern="1200" baseline="0" dirty="0" smtClean="0">
                <a:latin typeface="+mn-lt"/>
                <a:ea typeface="MS PGothic" pitchFamily="34" charset="-128"/>
                <a:cs typeface="MS PGothic" charset="0"/>
              </a:rPr>
              <a:t>the good</a:t>
            </a:r>
            <a:r>
              <a:rPr lang="en-US" sz="1200" b="1" i="0" kern="1200" dirty="0" smtClean="0">
                <a:latin typeface="+mn-lt"/>
                <a:ea typeface="MS PGothic" pitchFamily="34" charset="-128"/>
                <a:cs typeface="MS PGothic" charset="0"/>
              </a:rPr>
              <a:t> news is</a:t>
            </a:r>
            <a:r>
              <a:rPr lang="en-US" sz="1200" b="1" i="0" kern="1200" dirty="0" smtClean="0">
                <a:solidFill>
                  <a:srgbClr val="FF0000"/>
                </a:solidFill>
                <a:latin typeface="+mn-lt"/>
                <a:ea typeface="MS PGothic" pitchFamily="34" charset="-128"/>
                <a:cs typeface="MS PGothic" charset="0"/>
              </a:rPr>
              <a:t>:</a:t>
            </a:r>
            <a:r>
              <a:rPr lang="en-US" sz="1200" b="1" i="0" kern="1200" baseline="0" dirty="0" smtClean="0">
                <a:solidFill>
                  <a:schemeClr val="tx1"/>
                </a:solidFill>
                <a:latin typeface="+mn-lt"/>
                <a:ea typeface="MS PGothic" pitchFamily="34" charset="-128"/>
                <a:cs typeface="MS PGothic" charset="0"/>
              </a:rPr>
              <a:t> </a:t>
            </a:r>
            <a:r>
              <a:rPr lang="en-US" sz="1200" b="1" kern="1200" baseline="0" dirty="0" smtClean="0">
                <a:solidFill>
                  <a:schemeClr val="tx1"/>
                </a:solidFill>
                <a:latin typeface="+mn-lt"/>
                <a:ea typeface="MS PGothic" pitchFamily="34" charset="-128"/>
                <a:cs typeface="MS PGothic" charset="0"/>
              </a:rPr>
              <a:t>You know your business.</a:t>
            </a:r>
            <a:r>
              <a:rPr lang="en-US" sz="1200" b="1" kern="1200" dirty="0" smtClean="0">
                <a:solidFill>
                  <a:schemeClr val="tx1"/>
                </a:solidFill>
                <a:latin typeface="+mn-lt"/>
                <a:ea typeface="MS PGothic" pitchFamily="34" charset="-128"/>
                <a:cs typeface="MS PGothic" charset="0"/>
              </a:rPr>
              <a:t> </a:t>
            </a:r>
            <a:r>
              <a:rPr lang="en-US" sz="1200" b="1" kern="1200" baseline="0" dirty="0" smtClean="0">
                <a:solidFill>
                  <a:schemeClr val="tx1"/>
                </a:solidFill>
                <a:latin typeface="+mn-lt"/>
                <a:ea typeface="MS PGothic" pitchFamily="34" charset="-128"/>
                <a:cs typeface="MS PGothic" charset="0"/>
              </a:rPr>
              <a:t>We know what a truly</a:t>
            </a:r>
            <a:r>
              <a:rPr lang="en-US" sz="1200" b="1" kern="1200" dirty="0" smtClean="0">
                <a:solidFill>
                  <a:schemeClr val="tx1"/>
                </a:solidFill>
                <a:latin typeface="+mn-lt"/>
                <a:ea typeface="MS PGothic" pitchFamily="34" charset="-128"/>
                <a:cs typeface="MS PGothic" charset="0"/>
              </a:rPr>
              <a:t> open, independent, Digital Business Platform can do.</a:t>
            </a:r>
            <a:r>
              <a:rPr lang="en-US" sz="1200" b="1" kern="1200" baseline="0" dirty="0" smtClean="0">
                <a:solidFill>
                  <a:schemeClr val="tx1"/>
                </a:solidFill>
                <a:latin typeface="+mn-lt"/>
                <a:ea typeface="MS PGothic" pitchFamily="34" charset="-128"/>
                <a:cs typeface="MS PGothic" charset="0"/>
              </a:rPr>
              <a:t> Let’s work out the answers together! </a:t>
            </a:r>
            <a:endParaRPr lang="sk-SK" sz="1200" b="1" kern="1200" dirty="0" smtClean="0">
              <a:solidFill>
                <a:schemeClr val="tx1"/>
              </a:solidFill>
              <a:latin typeface="+mn-lt"/>
              <a:ea typeface="MS PGothic" pitchFamily="34" charset="-128"/>
              <a:cs typeface="MS PGothic" charset="0"/>
            </a:endParaRPr>
          </a:p>
          <a:p>
            <a:endParaRPr lang="en-US" sz="1200" b="1" i="0" kern="1200" dirty="0" smtClean="0">
              <a:solidFill>
                <a:schemeClr val="tx1"/>
              </a:solidFill>
              <a:latin typeface="+mn-lt"/>
              <a:ea typeface="MS PGothic" pitchFamily="34" charset="-128"/>
              <a:cs typeface="MS PGothic" charset="0"/>
            </a:endParaRPr>
          </a:p>
          <a:p>
            <a:r>
              <a:rPr lang="en-US" sz="1200" b="0" i="0" kern="1200" dirty="0" smtClean="0">
                <a:solidFill>
                  <a:schemeClr val="tx1"/>
                </a:solidFill>
                <a:latin typeface="+mn-lt"/>
                <a:ea typeface="MS PGothic" pitchFamily="34" charset="-128"/>
                <a:cs typeface="MS PGothic" charset="0"/>
              </a:rPr>
              <a:t>The future of your digital business is no longer based on products, but platforms. Only platforms can successfully support the path to digitization. </a:t>
            </a:r>
          </a:p>
          <a:p>
            <a:endParaRPr lang="en-US" sz="1200" b="0" i="0" kern="1200" dirty="0" smtClean="0">
              <a:solidFill>
                <a:schemeClr val="tx1"/>
              </a:solidFill>
              <a:latin typeface="+mn-lt"/>
              <a:ea typeface="MS PGothic" pitchFamily="34" charset="-128"/>
              <a:cs typeface="MS PGothic"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latin typeface="+mn-lt"/>
                <a:ea typeface="MS PGothic" pitchFamily="34" charset="-128"/>
                <a:cs typeface="MS PGothic" charset="0"/>
              </a:rPr>
              <a:t>And the</a:t>
            </a:r>
            <a:r>
              <a:rPr lang="en-US" sz="1200" b="0" i="0" kern="1200" baseline="0" dirty="0" smtClean="0">
                <a:solidFill>
                  <a:schemeClr val="tx1"/>
                </a:solidFill>
                <a:latin typeface="+mn-lt"/>
                <a:ea typeface="MS PGothic" pitchFamily="34" charset="-128"/>
                <a:cs typeface="MS PGothic" charset="0"/>
              </a:rPr>
              <a:t> platform</a:t>
            </a:r>
            <a:r>
              <a:rPr lang="en-US" sz="1200" b="0" i="0" kern="1200" dirty="0" smtClean="0">
                <a:solidFill>
                  <a:schemeClr val="tx1"/>
                </a:solidFill>
                <a:latin typeface="+mn-lt"/>
                <a:ea typeface="MS PGothic" pitchFamily="34" charset="-128"/>
                <a:cs typeface="MS PGothic" charset="0"/>
              </a:rPr>
              <a:t> allows for</a:t>
            </a:r>
            <a:r>
              <a:rPr lang="en-US" sz="1200" b="0" i="0" kern="1200" baseline="0" dirty="0" smtClean="0">
                <a:solidFill>
                  <a:schemeClr val="tx1"/>
                </a:solidFill>
                <a:latin typeface="+mn-lt"/>
                <a:ea typeface="MS PGothic" pitchFamily="34" charset="-128"/>
                <a:cs typeface="MS PGothic" charset="0"/>
              </a:rPr>
              <a:t> what we call</a:t>
            </a:r>
            <a:r>
              <a:rPr lang="en-US" sz="1200" b="0" i="0" kern="1200" dirty="0" smtClean="0">
                <a:solidFill>
                  <a:schemeClr val="tx1"/>
                </a:solidFill>
                <a:latin typeface="+mn-lt"/>
                <a:ea typeface="MS PGothic" pitchFamily="34" charset="-128"/>
                <a:cs typeface="MS PGothic" charset="0"/>
              </a:rPr>
              <a:t> co-innovation.</a:t>
            </a:r>
            <a:r>
              <a:rPr lang="en-US" sz="1200" b="0" i="0" kern="1200" baseline="0" dirty="0" smtClean="0">
                <a:solidFill>
                  <a:schemeClr val="tx1"/>
                </a:solidFill>
                <a:latin typeface="+mn-lt"/>
                <a:ea typeface="MS PGothic" pitchFamily="34" charset="-128"/>
                <a:cs typeface="MS PGothic" charset="0"/>
              </a:rPr>
              <a:t> </a:t>
            </a:r>
            <a:r>
              <a:rPr lang="en-US" sz="1200" b="0" i="0" kern="1200" dirty="0" smtClean="0">
                <a:solidFill>
                  <a:schemeClr val="tx1"/>
                </a:solidFill>
                <a:latin typeface="+mn-lt"/>
                <a:ea typeface="MS PGothic" pitchFamily="34" charset="-128"/>
                <a:cs typeface="MS PGothic" charset="0"/>
              </a:rPr>
              <a:t>Co-innovation between businesses and software providers are the only way to master the given challenges here.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smtClean="0">
              <a:solidFill>
                <a:schemeClr val="tx1"/>
              </a:solidFill>
              <a:latin typeface="+mn-lt"/>
              <a:ea typeface="MS PGothic" pitchFamily="34" charset="-128"/>
              <a:cs typeface="MS PGothic" charset="0"/>
            </a:endParaRPr>
          </a:p>
          <a:p>
            <a:r>
              <a:rPr lang="en-US" sz="1200" b="0" i="0" kern="1200" baseline="0" dirty="0" smtClean="0">
                <a:solidFill>
                  <a:schemeClr val="tx1"/>
                </a:solidFill>
                <a:latin typeface="+mn-lt"/>
                <a:ea typeface="MS PGothic" pitchFamily="34" charset="-128"/>
                <a:cs typeface="MS PGothic" charset="0"/>
              </a:rPr>
              <a:t>Together we can achieve great things. We can invent your digital future together. We can map </a:t>
            </a:r>
            <a:r>
              <a:rPr lang="en-US" sz="1200" b="0" i="0" kern="1200" dirty="0" smtClean="0">
                <a:solidFill>
                  <a:schemeClr val="tx1"/>
                </a:solidFill>
                <a:latin typeface="+mn-lt"/>
                <a:ea typeface="MS PGothic" pitchFamily="34" charset="-128"/>
                <a:cs typeface="MS PGothic" charset="0"/>
              </a:rPr>
              <a:t>new digital processes and support you to realize</a:t>
            </a:r>
            <a:r>
              <a:rPr lang="en-US" sz="1200" b="0" i="0" kern="1200" baseline="0" dirty="0" smtClean="0">
                <a:solidFill>
                  <a:schemeClr val="tx1"/>
                </a:solidFill>
                <a:latin typeface="+mn-lt"/>
                <a:ea typeface="MS PGothic" pitchFamily="34" charset="-128"/>
                <a:cs typeface="MS PGothic" charset="0"/>
              </a:rPr>
              <a:t> </a:t>
            </a:r>
            <a:r>
              <a:rPr lang="en-US" sz="1200" b="0" i="0" kern="1200" dirty="0" smtClean="0">
                <a:solidFill>
                  <a:schemeClr val="tx1"/>
                </a:solidFill>
                <a:latin typeface="+mn-lt"/>
                <a:ea typeface="MS PGothic" pitchFamily="34" charset="-128"/>
                <a:cs typeface="MS PGothic" charset="0"/>
              </a:rPr>
              <a:t>groundbreaking ideas. </a:t>
            </a:r>
            <a:endParaRPr lang="fr-FR" dirty="0"/>
          </a:p>
        </p:txBody>
      </p:sp>
      <p:sp>
        <p:nvSpPr>
          <p:cNvPr id="4" name="Slide Number Placeholder 3"/>
          <p:cNvSpPr>
            <a:spLocks noGrp="1"/>
          </p:cNvSpPr>
          <p:nvPr>
            <p:ph type="sldNum" sz="quarter" idx="10"/>
          </p:nvPr>
        </p:nvSpPr>
        <p:spPr/>
        <p:txBody>
          <a:bodyPr/>
          <a:lstStyle/>
          <a:p>
            <a:pPr>
              <a:defRPr/>
            </a:pPr>
            <a:fld id="{FE8EE2EF-5294-4038-A99C-4B6B1439FB45}" type="slidenum">
              <a:rPr lang="en-US" smtClean="0"/>
              <a:pPr>
                <a:defRPr/>
              </a:pPr>
              <a:t>5</a:t>
            </a:fld>
            <a:endParaRPr lang="en-US"/>
          </a:p>
        </p:txBody>
      </p:sp>
    </p:spTree>
    <p:extLst>
      <p:ext uri="{BB962C8B-B14F-4D97-AF65-F5344CB8AC3E}">
        <p14:creationId xmlns:p14="http://schemas.microsoft.com/office/powerpoint/2010/main" val="3745349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effectLst/>
                <a:latin typeface="+mn-lt"/>
                <a:ea typeface="MS PGothic" pitchFamily="34" charset="-128"/>
                <a:cs typeface="MS PGothic" charset="0"/>
              </a:rPr>
              <a:t>The DIGITAL BUSINESS PLATFORM is SAG’s INTELLECTUAL RENEWAL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kern="1200" dirty="0" smtClean="0">
              <a:effectLst/>
              <a:latin typeface="+mn-lt"/>
              <a:ea typeface="MS PGothic" pitchFamily="34" charset="-128"/>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effectLst/>
                <a:latin typeface="+mn-lt"/>
                <a:ea typeface="MS PGothic" pitchFamily="34" charset="-128"/>
                <a:cs typeface="MS PGothic" charset="0"/>
              </a:rPr>
              <a:t>Our</a:t>
            </a:r>
            <a:r>
              <a:rPr lang="en-US" sz="1200" b="1" kern="1200" baseline="0" dirty="0" smtClean="0">
                <a:effectLst/>
                <a:latin typeface="+mn-lt"/>
                <a:ea typeface="MS PGothic" pitchFamily="34" charset="-128"/>
                <a:cs typeface="MS PGothic" charset="0"/>
              </a:rPr>
              <a:t> </a:t>
            </a:r>
            <a:r>
              <a:rPr lang="en-US" sz="1200" b="1" kern="1200" dirty="0" smtClean="0">
                <a:effectLst/>
                <a:latin typeface="+mn-lt"/>
                <a:ea typeface="MS PGothic" pitchFamily="34" charset="-128"/>
                <a:cs typeface="MS PGothic" charset="0"/>
              </a:rPr>
              <a:t>Digital Business Platform</a:t>
            </a:r>
            <a:r>
              <a:rPr lang="en-US" sz="1200" kern="1200" dirty="0" smtClean="0">
                <a:effectLst/>
                <a:latin typeface="+mn-lt"/>
                <a:ea typeface="MS PGothic" pitchFamily="34" charset="-128"/>
                <a:cs typeface="MS PGothic" charset="0"/>
              </a:rPr>
              <a:t> is</a:t>
            </a:r>
            <a:r>
              <a:rPr lang="en-US" sz="1200" kern="1200" baseline="0" dirty="0" smtClean="0">
                <a:effectLst/>
                <a:latin typeface="+mn-lt"/>
                <a:ea typeface="MS PGothic" pitchFamily="34" charset="-128"/>
                <a:cs typeface="MS PGothic" charset="0"/>
              </a:rPr>
              <a:t> </a:t>
            </a:r>
            <a:r>
              <a:rPr lang="en-US" sz="1200" kern="1200" dirty="0" smtClean="0">
                <a:effectLst/>
                <a:latin typeface="+mn-lt"/>
                <a:ea typeface="MS PGothic" pitchFamily="34" charset="-128"/>
                <a:cs typeface="MS PGothic" charset="0"/>
              </a:rPr>
              <a:t>the interface between changing markets and agile business operations, the common face of business strategy and IT strategy</a:t>
            </a:r>
            <a:r>
              <a:rPr lang="en-US" sz="1200" b="0" kern="1200" dirty="0" smtClean="0">
                <a:effectLst/>
                <a:latin typeface="+mn-lt"/>
                <a:ea typeface="MS PGothic" pitchFamily="34" charset="-128"/>
                <a:cs typeface="MS PGothic" charset="0"/>
              </a:rPr>
              <a:t>.</a:t>
            </a:r>
            <a:r>
              <a:rPr lang="en-US" sz="1200" b="0" kern="1200" baseline="0" dirty="0" smtClean="0">
                <a:effectLst/>
                <a:latin typeface="+mn-lt"/>
                <a:ea typeface="MS PGothic" pitchFamily="34" charset="-128"/>
                <a:cs typeface="MS PGothic" charset="0"/>
              </a:rPr>
              <a:t> It is the layer of differentiation, of innovation. The </a:t>
            </a:r>
            <a:r>
              <a:rPr lang="en-US" sz="1200" b="0" kern="1200" dirty="0" smtClean="0">
                <a:latin typeface="+mn-lt"/>
                <a:ea typeface="MS PGothic" pitchFamily="34" charset="-128"/>
                <a:cs typeface="MS PGothic" charset="0"/>
              </a:rPr>
              <a:t>digital business platform allows</a:t>
            </a:r>
            <a:r>
              <a:rPr lang="en-US" sz="1200" b="0" kern="1200" baseline="0" dirty="0" smtClean="0">
                <a:latin typeface="+mn-lt"/>
                <a:ea typeface="MS PGothic" pitchFamily="34" charset="-128"/>
                <a:cs typeface="MS PGothic" charset="0"/>
              </a:rPr>
              <a:t> the </a:t>
            </a:r>
            <a:r>
              <a:rPr lang="en-US" sz="1200" b="0" kern="1200" dirty="0" smtClean="0">
                <a:latin typeface="+mn-lt"/>
                <a:ea typeface="MS PGothic" pitchFamily="34" charset="-128"/>
                <a:cs typeface="MS PGothic" charset="0"/>
              </a:rPr>
              <a:t>creation of flexible and adaptive applications. It serves as a foundation for ongoing change. Built to change — not to last — is the motto of the future.</a:t>
            </a:r>
            <a:r>
              <a:rPr lang="en-US" sz="1200" b="0" kern="1200" dirty="0" smtClean="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dirty="0" smtClean="0"/>
          </a:p>
        </p:txBody>
      </p:sp>
      <p:sp>
        <p:nvSpPr>
          <p:cNvPr id="4" name="Foliennummernplatzhalter 3"/>
          <p:cNvSpPr>
            <a:spLocks noGrp="1"/>
          </p:cNvSpPr>
          <p:nvPr>
            <p:ph type="sldNum" sz="quarter" idx="10"/>
          </p:nvPr>
        </p:nvSpPr>
        <p:spPr/>
        <p:txBody>
          <a:bodyPr/>
          <a:lstStyle/>
          <a:p>
            <a:fld id="{8ABE8717-C7C3-44D8-90E9-AAA5AE1C5FAA}" type="slidenum">
              <a:rPr lang="de-DE" smtClean="0"/>
              <a:t>6</a:t>
            </a:fld>
            <a:endParaRPr lang="de-DE"/>
          </a:p>
        </p:txBody>
      </p:sp>
    </p:spTree>
    <p:extLst>
      <p:ext uri="{BB962C8B-B14F-4D97-AF65-F5344CB8AC3E}">
        <p14:creationId xmlns:p14="http://schemas.microsoft.com/office/powerpoint/2010/main" val="2723848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The DBP have 5 building blocks, </a:t>
            </a:r>
            <a:r>
              <a:rPr lang="fr-FR" dirty="0" err="1" smtClean="0"/>
              <a:t>loosely</a:t>
            </a:r>
            <a:r>
              <a:rPr lang="fr-FR" dirty="0" smtClean="0"/>
              <a:t> </a:t>
            </a:r>
            <a:r>
              <a:rPr lang="fr-FR" dirty="0" err="1" smtClean="0"/>
              <a:t>coupled</a:t>
            </a:r>
            <a:r>
              <a:rPr lang="fr-FR" dirty="0" smtClean="0"/>
              <a:t>.</a:t>
            </a:r>
            <a:endParaRPr lang="en-US" dirty="0" smtClean="0">
              <a:solidFill>
                <a:srgbClr val="FF0000"/>
              </a:solidFill>
            </a:endParaRPr>
          </a:p>
          <a:p>
            <a:endParaRPr lang="fr-FR" dirty="0" smtClean="0"/>
          </a:p>
          <a:p>
            <a:r>
              <a:rPr lang="fr-FR" dirty="0" smtClean="0"/>
              <a:t>It </a:t>
            </a:r>
            <a:r>
              <a:rPr lang="fr-FR" dirty="0" err="1" smtClean="0"/>
              <a:t>enables</a:t>
            </a:r>
            <a:r>
              <a:rPr lang="fr-FR" dirty="0" smtClean="0"/>
              <a:t> </a:t>
            </a:r>
            <a:r>
              <a:rPr lang="fr-FR" dirty="0" err="1" smtClean="0"/>
              <a:t>you</a:t>
            </a:r>
            <a:r>
              <a:rPr lang="fr-FR" dirty="0" smtClean="0"/>
              <a:t> to manage and </a:t>
            </a:r>
            <a:r>
              <a:rPr lang="fr-FR" dirty="0" err="1" smtClean="0"/>
              <a:t>govern</a:t>
            </a:r>
            <a:r>
              <a:rPr lang="fr-FR" dirty="0" smtClean="0"/>
              <a:t> the change, </a:t>
            </a:r>
            <a:r>
              <a:rPr lang="fr-FR" dirty="0" err="1" smtClean="0"/>
              <a:t>both</a:t>
            </a:r>
            <a:r>
              <a:rPr lang="fr-FR" dirty="0" smtClean="0"/>
              <a:t> on the IT and Business </a:t>
            </a:r>
            <a:r>
              <a:rPr lang="fr-FR" dirty="0" err="1" smtClean="0"/>
              <a:t>sides</a:t>
            </a:r>
            <a:r>
              <a:rPr lang="fr-FR" dirty="0" smtClean="0"/>
              <a:t>. </a:t>
            </a:r>
            <a:r>
              <a:rPr lang="fr-FR" dirty="0" err="1" smtClean="0"/>
              <a:t>Integrate</a:t>
            </a:r>
            <a:r>
              <a:rPr lang="fr-FR" dirty="0" smtClean="0"/>
              <a:t> </a:t>
            </a:r>
            <a:r>
              <a:rPr lang="fr-FR" dirty="0" err="1" smtClean="0"/>
              <a:t>seamlessly</a:t>
            </a:r>
            <a:r>
              <a:rPr lang="fr-FR" dirty="0" smtClean="0"/>
              <a:t> the future </a:t>
            </a:r>
            <a:r>
              <a:rPr lang="fr-FR" dirty="0" err="1" smtClean="0"/>
              <a:t>with</a:t>
            </a:r>
            <a:r>
              <a:rPr lang="fr-FR" dirty="0" smtClean="0"/>
              <a:t> the </a:t>
            </a:r>
            <a:r>
              <a:rPr lang="fr-FR" dirty="0" err="1" smtClean="0"/>
              <a:t>past</a:t>
            </a:r>
            <a:r>
              <a:rPr lang="fr-FR" dirty="0" smtClean="0"/>
              <a:t> and </a:t>
            </a:r>
            <a:r>
              <a:rPr lang="fr-FR" dirty="0" err="1" smtClean="0"/>
              <a:t>act</a:t>
            </a:r>
            <a:r>
              <a:rPr lang="fr-FR" dirty="0" smtClean="0"/>
              <a:t> as a </a:t>
            </a:r>
            <a:r>
              <a:rPr lang="fr-FR" dirty="0" err="1" smtClean="0"/>
              <a:t>true</a:t>
            </a:r>
            <a:r>
              <a:rPr lang="fr-FR" dirty="0" smtClean="0"/>
              <a:t> </a:t>
            </a:r>
            <a:r>
              <a:rPr lang="fr-FR" dirty="0" err="1" smtClean="0"/>
              <a:t>connected</a:t>
            </a:r>
            <a:r>
              <a:rPr lang="fr-FR" dirty="0" smtClean="0"/>
              <a:t> </a:t>
            </a:r>
            <a:r>
              <a:rPr lang="fr-FR" dirty="0" err="1" smtClean="0"/>
              <a:t>enterprise</a:t>
            </a:r>
            <a:r>
              <a:rPr lang="fr-FR" dirty="0" smtClean="0"/>
              <a:t>. Design new </a:t>
            </a:r>
            <a:r>
              <a:rPr lang="fr-FR" dirty="0" err="1" smtClean="0"/>
              <a:t>processes</a:t>
            </a:r>
            <a:r>
              <a:rPr lang="fr-FR" dirty="0" smtClean="0"/>
              <a:t> and automate </a:t>
            </a:r>
            <a:r>
              <a:rPr lang="fr-FR" dirty="0" err="1" smtClean="0"/>
              <a:t>them</a:t>
            </a:r>
            <a:r>
              <a:rPr lang="fr-FR" dirty="0" smtClean="0"/>
              <a:t>.</a:t>
            </a:r>
            <a:r>
              <a:rPr lang="fr-FR" baseline="0" dirty="0" smtClean="0"/>
              <a:t> </a:t>
            </a:r>
            <a:r>
              <a:rPr lang="fr-FR" baseline="0" dirty="0" err="1" smtClean="0"/>
              <a:t>Build</a:t>
            </a:r>
            <a:r>
              <a:rPr lang="fr-FR" baseline="0" dirty="0" smtClean="0"/>
              <a:t> agile and adaptive applications. </a:t>
            </a:r>
            <a:r>
              <a:rPr lang="fr-FR" baseline="0" dirty="0" err="1" smtClean="0"/>
              <a:t>Leverage</a:t>
            </a:r>
            <a:r>
              <a:rPr lang="fr-FR" baseline="0" dirty="0" smtClean="0"/>
              <a:t> </a:t>
            </a:r>
            <a:r>
              <a:rPr lang="fr-FR" baseline="0" dirty="0" err="1" smtClean="0"/>
              <a:t>your</a:t>
            </a:r>
            <a:r>
              <a:rPr lang="fr-FR" baseline="0" dirty="0" smtClean="0"/>
              <a:t> data </a:t>
            </a:r>
            <a:r>
              <a:rPr lang="fr-FR" baseline="0" dirty="0" err="1" smtClean="0"/>
              <a:t>like</a:t>
            </a:r>
            <a:r>
              <a:rPr lang="fr-FR" baseline="0" dirty="0" smtClean="0"/>
              <a:t> </a:t>
            </a:r>
            <a:r>
              <a:rPr lang="fr-FR" baseline="0" dirty="0" err="1" smtClean="0"/>
              <a:t>never</a:t>
            </a:r>
            <a:r>
              <a:rPr lang="fr-FR" baseline="0" dirty="0" smtClean="0"/>
              <a:t> </a:t>
            </a:r>
            <a:r>
              <a:rPr lang="fr-FR" baseline="0" dirty="0" err="1" smtClean="0"/>
              <a:t>before</a:t>
            </a:r>
            <a:r>
              <a:rPr lang="fr-FR" baseline="0" dirty="0" smtClean="0"/>
              <a:t> </a:t>
            </a:r>
            <a:r>
              <a:rPr lang="en-US" sz="1200" b="0" kern="1200" dirty="0" smtClean="0">
                <a:latin typeface="+mn-lt"/>
                <a:ea typeface="MS PGothic" pitchFamily="34" charset="-128"/>
                <a:cs typeface="MS PGothic" charset="0"/>
              </a:rPr>
              <a:t>with the help of in-memory technology and Complex Event Processing </a:t>
            </a:r>
            <a:r>
              <a:rPr lang="fr-FR" baseline="0" dirty="0" smtClean="0"/>
              <a:t>and enter </a:t>
            </a:r>
            <a:r>
              <a:rPr lang="fr-FR" baseline="0" dirty="0" err="1" smtClean="0"/>
              <a:t>into</a:t>
            </a:r>
            <a:r>
              <a:rPr lang="fr-FR" baseline="0" dirty="0" smtClean="0"/>
              <a:t> the real time world.</a:t>
            </a:r>
          </a:p>
          <a:p>
            <a:endParaRPr lang="fr-FR" baseline="0" dirty="0" smtClean="0"/>
          </a:p>
          <a:p>
            <a:r>
              <a:rPr lang="en-US" dirty="0" smtClean="0"/>
              <a:t>The</a:t>
            </a:r>
            <a:r>
              <a:rPr lang="en-US" baseline="0" dirty="0" smtClean="0"/>
              <a:t> </a:t>
            </a:r>
            <a:r>
              <a:rPr lang="en-US" dirty="0" smtClean="0"/>
              <a:t>components can</a:t>
            </a:r>
            <a:r>
              <a:rPr lang="en-US" baseline="0" dirty="0" smtClean="0"/>
              <a:t> be</a:t>
            </a:r>
            <a:r>
              <a:rPr lang="en-US" dirty="0" smtClean="0"/>
              <a:t> implemented individually and can be supplemented gradually. </a:t>
            </a:r>
          </a:p>
          <a:p>
            <a:r>
              <a:rPr lang="en-US" dirty="0" smtClean="0"/>
              <a:t>It is modular, agile, integrates disruptive technology trends (social, mobile, cloud, big data and </a:t>
            </a:r>
            <a:r>
              <a:rPr lang="en-US" dirty="0" err="1" smtClean="0"/>
              <a:t>IoT</a:t>
            </a:r>
            <a:r>
              <a:rPr lang="en-US" dirty="0" smtClean="0"/>
              <a:t>) and is based on modern architecture principles.</a:t>
            </a:r>
          </a:p>
          <a:p>
            <a:endParaRPr lang="en-US" dirty="0" smtClean="0"/>
          </a:p>
          <a:p>
            <a:r>
              <a:rPr lang="en-US" dirty="0" smtClean="0"/>
              <a:t>In short, a next-generation software platform that promotes digital business rather than hinders it. The will to change is inherent in this software. In contrast to old-school ERP monoliths that are made to last, our platform is made to enable you to change. </a:t>
            </a:r>
          </a:p>
          <a:p>
            <a:endParaRPr lang="en-US" dirty="0" smtClean="0">
              <a:solidFill>
                <a:srgbClr val="FF0000"/>
              </a:solidFill>
            </a:endParaRPr>
          </a:p>
          <a:p>
            <a:endParaRPr lang="fr-FR" dirty="0"/>
          </a:p>
        </p:txBody>
      </p:sp>
      <p:sp>
        <p:nvSpPr>
          <p:cNvPr id="4" name="Slide Number Placeholder 3"/>
          <p:cNvSpPr>
            <a:spLocks noGrp="1"/>
          </p:cNvSpPr>
          <p:nvPr>
            <p:ph type="sldNum" sz="quarter" idx="10"/>
          </p:nvPr>
        </p:nvSpPr>
        <p:spPr/>
        <p:txBody>
          <a:bodyPr/>
          <a:lstStyle/>
          <a:p>
            <a:pPr>
              <a:defRPr/>
            </a:pPr>
            <a:fld id="{FE8EE2EF-5294-4038-A99C-4B6B1439FB45}" type="slidenum">
              <a:rPr lang="en-US" smtClean="0"/>
              <a:pPr>
                <a:defRPr/>
              </a:pPr>
              <a:t>7</a:t>
            </a:fld>
            <a:endParaRPr lang="en-US"/>
          </a:p>
        </p:txBody>
      </p:sp>
    </p:spTree>
    <p:extLst>
      <p:ext uri="{BB962C8B-B14F-4D97-AF65-F5344CB8AC3E}">
        <p14:creationId xmlns:p14="http://schemas.microsoft.com/office/powerpoint/2010/main" val="79783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The </a:t>
            </a:r>
            <a:r>
              <a:rPr lang="en-US" b="1" dirty="0" smtClean="0"/>
              <a:t>Digital Business Platform </a:t>
            </a:r>
            <a:r>
              <a:rPr lang="en-US" dirty="0" smtClean="0"/>
              <a:t>is at the center of the digitization process. But it comes without business logic. The business logic comes from the customer side.</a:t>
            </a:r>
            <a:endParaRPr lang="en-US" sz="1200" kern="1200" baseline="0" dirty="0" smtClean="0">
              <a:solidFill>
                <a:schemeClr val="tx1"/>
              </a:solidFill>
              <a:effectLst/>
              <a:latin typeface="+mn-lt"/>
              <a:ea typeface="MS PGothic" pitchFamily="34" charset="-128"/>
              <a:cs typeface="MS PGothic" charset="0"/>
            </a:endParaRPr>
          </a:p>
          <a:p>
            <a:pPr lvl="0"/>
            <a:r>
              <a:rPr lang="en-US" sz="1200" kern="1200" baseline="0" dirty="0" smtClean="0">
                <a:solidFill>
                  <a:schemeClr val="tx1"/>
                </a:solidFill>
                <a:effectLst/>
                <a:latin typeface="+mn-lt"/>
                <a:ea typeface="MS PGothic" pitchFamily="34" charset="-128"/>
                <a:cs typeface="MS PGothic" charset="0"/>
              </a:rPr>
              <a:t>And some of the leading brands in their industries get this. </a:t>
            </a:r>
          </a:p>
          <a:p>
            <a:pPr lvl="0"/>
            <a:endParaRPr lang="en-US" sz="1200" kern="1200" dirty="0" smtClean="0">
              <a:solidFill>
                <a:schemeClr val="tx1"/>
              </a:solidFill>
              <a:effectLst/>
              <a:latin typeface="+mn-lt"/>
              <a:ea typeface="MS PGothic" pitchFamily="34" charset="-128"/>
              <a:cs typeface="MS PGothic" charset="0"/>
            </a:endParaRPr>
          </a:p>
          <a:p>
            <a:pPr lvl="0"/>
            <a:r>
              <a:rPr lang="en-US" sz="1200" kern="1200" dirty="0" smtClean="0">
                <a:solidFill>
                  <a:schemeClr val="tx1"/>
                </a:solidFill>
                <a:effectLst/>
                <a:latin typeface="+mn-lt"/>
                <a:ea typeface="MS PGothic" pitchFamily="34" charset="-128"/>
                <a:cs typeface="MS PGothic" charset="0"/>
              </a:rPr>
              <a:t>German engineering firm Bosch has chosen our DBP as the foundation of their </a:t>
            </a:r>
            <a:r>
              <a:rPr lang="en-US" sz="1200" kern="1200" dirty="0" err="1" smtClean="0">
                <a:solidFill>
                  <a:schemeClr val="tx1"/>
                </a:solidFill>
                <a:effectLst/>
                <a:latin typeface="+mn-lt"/>
                <a:ea typeface="MS PGothic" pitchFamily="34" charset="-128"/>
                <a:cs typeface="MS PGothic" charset="0"/>
              </a:rPr>
              <a:t>IoT</a:t>
            </a:r>
            <a:r>
              <a:rPr lang="en-US" sz="1200" kern="1200" dirty="0" smtClean="0">
                <a:solidFill>
                  <a:schemeClr val="tx1"/>
                </a:solidFill>
                <a:effectLst/>
                <a:latin typeface="+mn-lt"/>
                <a:ea typeface="MS PGothic" pitchFamily="34" charset="-128"/>
                <a:cs typeface="MS PGothic" charset="0"/>
              </a:rPr>
              <a:t> platform for real-time monitoring</a:t>
            </a:r>
            <a:endParaRPr lang="en-GB" sz="1200" kern="1200" dirty="0" smtClean="0">
              <a:solidFill>
                <a:schemeClr val="tx1"/>
              </a:solidFill>
              <a:effectLst/>
              <a:latin typeface="+mn-lt"/>
              <a:ea typeface="MS PGothic" pitchFamily="34" charset="-128"/>
              <a:cs typeface="MS PGothic" charset="0"/>
            </a:endParaRPr>
          </a:p>
          <a:p>
            <a:pPr lvl="0"/>
            <a:r>
              <a:rPr lang="en-US" sz="1200" kern="1200" dirty="0" smtClean="0">
                <a:solidFill>
                  <a:schemeClr val="tx1"/>
                </a:solidFill>
                <a:effectLst/>
                <a:latin typeface="+mn-lt"/>
                <a:ea typeface="MS PGothic" pitchFamily="34" charset="-128"/>
                <a:cs typeface="MS PGothic" charset="0"/>
              </a:rPr>
              <a:t>French utility company EDF will soon provide mobile access to services for 37 million customers based on our DBP capability</a:t>
            </a:r>
            <a:endParaRPr lang="en-GB" sz="1200" kern="1200" dirty="0" smtClean="0">
              <a:solidFill>
                <a:schemeClr val="tx1"/>
              </a:solidFill>
              <a:effectLst/>
              <a:latin typeface="+mn-lt"/>
              <a:ea typeface="MS PGothic" pitchFamily="34" charset="-128"/>
              <a:cs typeface="MS PGothic" charset="0"/>
            </a:endParaRPr>
          </a:p>
          <a:p>
            <a:pPr lvl="0"/>
            <a:r>
              <a:rPr lang="en-US" sz="1200" kern="1200" dirty="0" smtClean="0">
                <a:solidFill>
                  <a:schemeClr val="tx1"/>
                </a:solidFill>
                <a:effectLst/>
                <a:latin typeface="+mn-lt"/>
                <a:ea typeface="MS PGothic" pitchFamily="34" charset="-128"/>
                <a:cs typeface="MS PGothic" charset="0"/>
              </a:rPr>
              <a:t>Italian Insurance service provider </a:t>
            </a:r>
            <a:r>
              <a:rPr lang="en-US" sz="1200" kern="1200" dirty="0" err="1" smtClean="0">
                <a:solidFill>
                  <a:schemeClr val="tx1"/>
                </a:solidFill>
                <a:effectLst/>
                <a:latin typeface="+mn-lt"/>
                <a:ea typeface="MS PGothic" pitchFamily="34" charset="-128"/>
                <a:cs typeface="MS PGothic" charset="0"/>
              </a:rPr>
              <a:t>Octo</a:t>
            </a:r>
            <a:r>
              <a:rPr lang="en-US" sz="1200" kern="1200" dirty="0" smtClean="0">
                <a:solidFill>
                  <a:schemeClr val="tx1"/>
                </a:solidFill>
                <a:effectLst/>
                <a:latin typeface="+mn-lt"/>
                <a:ea typeface="MS PGothic" pitchFamily="34" charset="-128"/>
                <a:cs typeface="MS PGothic" charset="0"/>
              </a:rPr>
              <a:t> Telematics has chosen our DBP to develop one of the most exciting and game changing use cases of today: connected cars</a:t>
            </a:r>
            <a:endParaRPr lang="en-GB" sz="1200" kern="1200" dirty="0" smtClean="0">
              <a:solidFill>
                <a:schemeClr val="tx1"/>
              </a:solidFill>
              <a:effectLst/>
              <a:latin typeface="+mn-lt"/>
              <a:ea typeface="MS PGothic" pitchFamily="34" charset="-128"/>
              <a:cs typeface="MS PGothic" charset="0"/>
            </a:endParaRPr>
          </a:p>
          <a:p>
            <a:pPr lvl="0"/>
            <a:r>
              <a:rPr lang="en-US" sz="1200" kern="1200" dirty="0" smtClean="0">
                <a:solidFill>
                  <a:schemeClr val="tx1"/>
                </a:solidFill>
                <a:effectLst/>
                <a:latin typeface="+mn-lt"/>
                <a:ea typeface="MS PGothic" pitchFamily="34" charset="-128"/>
                <a:cs typeface="MS PGothic" charset="0"/>
              </a:rPr>
              <a:t>US financial intuition Wells Fargo is now building their event driven architecture for customer centricity with Software AG</a:t>
            </a:r>
            <a:endParaRPr lang="en-GB" sz="1200" kern="1200" dirty="0" smtClean="0">
              <a:solidFill>
                <a:schemeClr val="tx1"/>
              </a:solidFill>
              <a:effectLst/>
              <a:latin typeface="+mn-lt"/>
              <a:ea typeface="MS PGothic" pitchFamily="34" charset="-128"/>
              <a:cs typeface="MS PGothic" charset="0"/>
            </a:endParaRPr>
          </a:p>
          <a:p>
            <a:pPr lvl="0"/>
            <a:r>
              <a:rPr lang="en-US" sz="1200" kern="1200" dirty="0" smtClean="0">
                <a:solidFill>
                  <a:schemeClr val="tx1"/>
                </a:solidFill>
                <a:effectLst/>
                <a:latin typeface="+mn-lt"/>
                <a:ea typeface="MS PGothic" pitchFamily="34" charset="-128"/>
                <a:cs typeface="MS PGothic" charset="0"/>
              </a:rPr>
              <a:t>US pharmacy chain Walgreens Boots Alliance has adopted our entire Digital business platform as their “Independent Federation Layer” across the entire organization</a:t>
            </a:r>
          </a:p>
          <a:p>
            <a:pPr lvl="0"/>
            <a:endParaRPr lang="en-US" sz="1200" kern="1200" dirty="0" smtClean="0">
              <a:solidFill>
                <a:schemeClr val="tx1"/>
              </a:solidFill>
              <a:effectLst/>
              <a:latin typeface="+mn-lt"/>
              <a:ea typeface="MS PGothic" pitchFamily="34" charset="-128"/>
              <a:cs typeface="MS PGothic" charset="0"/>
            </a:endParaRPr>
          </a:p>
          <a:p>
            <a:pPr lvl="0"/>
            <a:r>
              <a:rPr lang="en-US" sz="1200" kern="1200" baseline="0" dirty="0" smtClean="0">
                <a:solidFill>
                  <a:schemeClr val="tx1"/>
                </a:solidFill>
                <a:effectLst/>
                <a:latin typeface="+mn-lt"/>
                <a:ea typeface="MS PGothic" pitchFamily="34" charset="-128"/>
                <a:cs typeface="MS PGothic" charset="0"/>
              </a:rPr>
              <a:t>These great companies have made not only a technology decision but also a partnership one. They want to collaboratively shape their digital futures and exploit all of the associated benefits of working with Software AG. Co-innovation is igniting our engagement.</a:t>
            </a:r>
            <a:endParaRPr lang="en-US" dirty="0">
              <a:solidFill>
                <a:srgbClr val="FF0000"/>
              </a:solidFill>
            </a:endParaRPr>
          </a:p>
        </p:txBody>
      </p:sp>
      <p:sp>
        <p:nvSpPr>
          <p:cNvPr id="4" name="Foliennummernplatzhalter 3"/>
          <p:cNvSpPr>
            <a:spLocks noGrp="1"/>
          </p:cNvSpPr>
          <p:nvPr>
            <p:ph type="sldNum" sz="quarter" idx="10"/>
          </p:nvPr>
        </p:nvSpPr>
        <p:spPr/>
        <p:txBody>
          <a:bodyPr/>
          <a:lstStyle/>
          <a:p>
            <a:fld id="{8ABE8717-C7C3-44D8-90E9-AAA5AE1C5FAA}" type="slidenum">
              <a:rPr lang="de-DE" smtClean="0"/>
              <a:t>8</a:t>
            </a:fld>
            <a:endParaRPr lang="de-DE"/>
          </a:p>
        </p:txBody>
      </p:sp>
    </p:spTree>
    <p:extLst>
      <p:ext uri="{BB962C8B-B14F-4D97-AF65-F5344CB8AC3E}">
        <p14:creationId xmlns:p14="http://schemas.microsoft.com/office/powerpoint/2010/main" val="2723848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smtClean="0">
                <a:solidFill>
                  <a:schemeClr val="tx1"/>
                </a:solidFill>
                <a:effectLst/>
                <a:latin typeface="+mn-lt"/>
                <a:ea typeface="MS PGothic" pitchFamily="34" charset="-128"/>
                <a:cs typeface="MS PGothic" charset="0"/>
              </a:rPr>
              <a:t>We do believe in innovation. Because innovation helps to make a better world and improves people’s life. And we believe nobody better than you can invent your digital future. </a:t>
            </a:r>
          </a:p>
          <a:p>
            <a:r>
              <a:rPr lang="en-GB" sz="1200" kern="1200" dirty="0" smtClean="0">
                <a:solidFill>
                  <a:schemeClr val="tx1"/>
                </a:solidFill>
                <a:effectLst/>
                <a:latin typeface="+mn-lt"/>
                <a:ea typeface="MS PGothic" pitchFamily="34" charset="-128"/>
                <a:cs typeface="MS PGothic" charset="0"/>
              </a:rPr>
              <a:t>With</a:t>
            </a:r>
            <a:r>
              <a:rPr lang="en-GB" sz="1200" kern="1200" baseline="0" dirty="0" smtClean="0">
                <a:solidFill>
                  <a:schemeClr val="tx1"/>
                </a:solidFill>
                <a:effectLst/>
                <a:latin typeface="+mn-lt"/>
                <a:ea typeface="MS PGothic" pitchFamily="34" charset="-128"/>
                <a:cs typeface="MS PGothic" charset="0"/>
              </a:rPr>
              <a:t> the Digital Business Platform, we give the Innovation power back to our customers. You are ultimately responsible for the direction this innovation takes in your business. Its in your hands. </a:t>
            </a:r>
            <a:endParaRPr lang="en-GB" sz="1200" kern="1200" dirty="0" smtClean="0">
              <a:solidFill>
                <a:schemeClr val="tx1"/>
              </a:solidFill>
              <a:effectLst/>
              <a:latin typeface="+mn-lt"/>
              <a:ea typeface="MS PGothic" pitchFamily="34" charset="-128"/>
              <a:cs typeface="MS PGothic" charset="0"/>
            </a:endParaRPr>
          </a:p>
          <a:p>
            <a:endParaRPr lang="en-GB" sz="1200" kern="1200" dirty="0" smtClean="0">
              <a:solidFill>
                <a:schemeClr val="tx1"/>
              </a:solidFill>
              <a:effectLst/>
              <a:latin typeface="+mn-lt"/>
              <a:ea typeface="MS PGothic" pitchFamily="34" charset="-128"/>
              <a:cs typeface="MS PGothic" charset="0"/>
            </a:endParaRPr>
          </a:p>
          <a:p>
            <a:r>
              <a:rPr lang="en-GB" i="1" dirty="0" smtClean="0"/>
              <a:t>Transition to second part of Keynote </a:t>
            </a:r>
            <a:r>
              <a:rPr lang="en-GB" i="1" dirty="0"/>
              <a:t>“You have the power</a:t>
            </a:r>
            <a:r>
              <a:rPr lang="en-GB" i="1" dirty="0" smtClean="0"/>
              <a:t>”</a:t>
            </a:r>
          </a:p>
          <a:p>
            <a:r>
              <a:rPr lang="en-US" sz="1200" dirty="0" smtClean="0"/>
              <a:t>In the past, Innovation used to take time, from idea to realization. And it was associated with the few and not with the many. Innovative power was in the hands of the minority. You had to be a genius. </a:t>
            </a:r>
            <a:r>
              <a:rPr lang="en-US" sz="1200" kern="1200" dirty="0" smtClean="0">
                <a:solidFill>
                  <a:schemeClr val="tx1"/>
                </a:solidFill>
                <a:effectLst/>
                <a:latin typeface="+mn-lt"/>
                <a:ea typeface="MS PGothic" pitchFamily="34" charset="-128"/>
                <a:cs typeface="MS PGothic" charset="0"/>
              </a:rPr>
              <a:t>Leonardo di Vinci first started imagining and designing human powered machines that could fly  – it was roughly 450 years before the first plane actually took off. </a:t>
            </a:r>
          </a:p>
          <a:p>
            <a:endParaRPr lang="en-GB" sz="1200" dirty="0" smtClean="0"/>
          </a:p>
          <a:p>
            <a:r>
              <a:rPr lang="en-US" sz="1200" dirty="0" smtClean="0"/>
              <a:t>But get this: 2 years ago when the 3D printing</a:t>
            </a:r>
            <a:r>
              <a:rPr lang="en-GB" sz="1200" dirty="0" smtClean="0"/>
              <a:t> revolution really hit – most of us in this room wondered if our grandchildren might one day drive a 3D car. Well… some people already do! </a:t>
            </a:r>
            <a:r>
              <a:rPr lang="en-US" sz="1200" dirty="0" smtClean="0"/>
              <a:t> </a:t>
            </a:r>
            <a:r>
              <a:rPr lang="en-GB" sz="1200" dirty="0" smtClean="0"/>
              <a:t>3D printers will revolutionize manufacturing. And this will be in everybody’s hands. Your children or grandchildren will likely start printing their own stuff rather than buying them. </a:t>
            </a:r>
          </a:p>
          <a:p>
            <a:endParaRPr lang="en-GB" sz="1200" dirty="0" smtClean="0"/>
          </a:p>
          <a:p>
            <a:r>
              <a:rPr lang="en-GB" sz="1200" dirty="0" smtClean="0"/>
              <a:t>Innovation used to be in the hands of the few but now and more and more it’s in the hands of the many. What we’re experiencing right now is the democratization of innovation. It’s a level playing field out there. A lot more of us are “connected”, informed, have access to the latest technology. We can all innovate. We all have that power to do it. Look at the person on your right. Now look at the person on your left. You are looking at the innovators of tomorrow and guess what  - they are looking at you.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S PGothic" pitchFamily="34" charset="-128"/>
              <a:cs typeface="MS PGothic"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S PGothic" pitchFamily="34" charset="-128"/>
              <a:cs typeface="MS PGothic" charset="0"/>
            </a:endParaRPr>
          </a:p>
          <a:p>
            <a:endParaRPr lang="en-GB" i="1" dirty="0"/>
          </a:p>
        </p:txBody>
      </p:sp>
      <p:sp>
        <p:nvSpPr>
          <p:cNvPr id="4" name="Foliennummernplatzhalter 3"/>
          <p:cNvSpPr>
            <a:spLocks noGrp="1"/>
          </p:cNvSpPr>
          <p:nvPr>
            <p:ph type="sldNum" sz="quarter" idx="10"/>
          </p:nvPr>
        </p:nvSpPr>
        <p:spPr/>
        <p:txBody>
          <a:bodyPr/>
          <a:lstStyle/>
          <a:p>
            <a:fld id="{8ABE8717-C7C3-44D8-90E9-AAA5AE1C5FAA}" type="slidenum">
              <a:rPr lang="de-DE" smtClean="0"/>
              <a:t>9</a:t>
            </a:fld>
            <a:endParaRPr lang="de-DE"/>
          </a:p>
        </p:txBody>
      </p:sp>
    </p:spTree>
    <p:extLst>
      <p:ext uri="{BB962C8B-B14F-4D97-AF65-F5344CB8AC3E}">
        <p14:creationId xmlns:p14="http://schemas.microsoft.com/office/powerpoint/2010/main" val="2723848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AG - Title Slide">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a:extLst>
              <a:ext uri="{28A0092B-C50C-407E-A947-70E740481C1C}">
                <a14:useLocalDpi xmlns:a14="http://schemas.microsoft.com/office/drawing/2010/main" val="0"/>
              </a:ext>
            </a:extLst>
          </a:blip>
          <a:srcRect r="3333"/>
          <a:stretch/>
        </p:blipFill>
        <p:spPr>
          <a:xfrm>
            <a:off x="304800" y="0"/>
            <a:ext cx="8839200" cy="5143500"/>
          </a:xfrm>
          <a:prstGeom prst="rect">
            <a:avLst/>
          </a:prstGeom>
        </p:spPr>
      </p:pic>
      <p:sp>
        <p:nvSpPr>
          <p:cNvPr id="11" name="Rechteck 4"/>
          <p:cNvSpPr/>
          <p:nvPr userDrawn="1"/>
        </p:nvSpPr>
        <p:spPr>
          <a:xfrm>
            <a:off x="0" y="0"/>
            <a:ext cx="3430954" cy="5143500"/>
          </a:xfrm>
          <a:prstGeom prst="rect">
            <a:avLst/>
          </a:prstGeom>
          <a:gradFill>
            <a:gsLst>
              <a:gs pos="67000">
                <a:schemeClr val="bg1"/>
              </a:gs>
              <a:gs pos="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schemeClr val="bg1"/>
              </a:solidFill>
            </a:endParaRPr>
          </a:p>
        </p:txBody>
      </p:sp>
      <p:sp>
        <p:nvSpPr>
          <p:cNvPr id="13" name="Titel 1"/>
          <p:cNvSpPr>
            <a:spLocks noGrp="1"/>
          </p:cNvSpPr>
          <p:nvPr>
            <p:ph type="ctrTitle" hasCustomPrompt="1"/>
          </p:nvPr>
        </p:nvSpPr>
        <p:spPr>
          <a:xfrm>
            <a:off x="399382" y="1584000"/>
            <a:ext cx="5310000" cy="288000"/>
          </a:xfrm>
        </p:spPr>
        <p:txBody>
          <a:bodyPr anchor="b">
            <a:noAutofit/>
          </a:bodyPr>
          <a:lstStyle>
            <a:lvl1pPr algn="l">
              <a:defRPr sz="2400" b="1"/>
            </a:lvl1pPr>
          </a:lstStyle>
          <a:p>
            <a:r>
              <a:rPr lang="en-US" dirty="0" smtClean="0"/>
              <a:t>Headline 1.</a:t>
            </a:r>
            <a:endParaRPr lang="en-US" dirty="0"/>
          </a:p>
        </p:txBody>
      </p:sp>
      <p:sp>
        <p:nvSpPr>
          <p:cNvPr id="14" name="Untertitel 2"/>
          <p:cNvSpPr>
            <a:spLocks noGrp="1"/>
          </p:cNvSpPr>
          <p:nvPr>
            <p:ph type="subTitle" idx="1" hasCustomPrompt="1"/>
          </p:nvPr>
        </p:nvSpPr>
        <p:spPr>
          <a:xfrm>
            <a:off x="399382" y="1872000"/>
            <a:ext cx="5310000" cy="414000"/>
          </a:xfrm>
          <a:prstGeom prst="rect">
            <a:avLst/>
          </a:prstGeom>
        </p:spPr>
        <p:txBody>
          <a:bodyPr>
            <a:noAutofit/>
          </a:bodyPr>
          <a:lstStyle>
            <a:lvl1pPr marL="0" indent="0" algn="l">
              <a:lnSpc>
                <a:spcPts val="3000"/>
              </a:lnSpc>
              <a:buNone/>
              <a:defRPr sz="3200" cap="all"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Headline 2.</a:t>
            </a:r>
            <a:endParaRPr lang="en-US" dirty="0"/>
          </a:p>
        </p:txBody>
      </p:sp>
      <p:sp>
        <p:nvSpPr>
          <p:cNvPr id="15" name="Textplatzhalter 11"/>
          <p:cNvSpPr>
            <a:spLocks noGrp="1"/>
          </p:cNvSpPr>
          <p:nvPr>
            <p:ph type="body" sz="quarter" idx="10" hasCustomPrompt="1"/>
          </p:nvPr>
        </p:nvSpPr>
        <p:spPr>
          <a:xfrm>
            <a:off x="399382" y="3150000"/>
            <a:ext cx="3150000" cy="1293413"/>
          </a:xfrm>
          <a:prstGeom prst="rect">
            <a:avLst/>
          </a:prstGeom>
        </p:spPr>
        <p:txBody>
          <a:bodyPr>
            <a:noAutofit/>
          </a:bodyPr>
          <a:lstStyle>
            <a:lvl1pPr marL="0" indent="0">
              <a:lnSpc>
                <a:spcPct val="100000"/>
              </a:lnSpc>
              <a:spcBef>
                <a:spcPts val="216"/>
              </a:spcBef>
              <a:buFontTx/>
              <a:buNone/>
              <a:defRPr sz="1200" baseline="0">
                <a:solidFill>
                  <a:schemeClr val="accent3"/>
                </a:solidFill>
              </a:defRPr>
            </a:lvl1pPr>
          </a:lstStyle>
          <a:p>
            <a:pPr lvl="0"/>
            <a:r>
              <a:rPr lang="en-US" dirty="0" smtClean="0"/>
              <a:t>Presenter Name</a:t>
            </a:r>
          </a:p>
          <a:p>
            <a:pPr lvl="0"/>
            <a:r>
              <a:rPr lang="en-US" dirty="0" smtClean="0"/>
              <a:t>Presenter Title</a:t>
            </a:r>
          </a:p>
          <a:p>
            <a:pPr lvl="0"/>
            <a:r>
              <a:rPr lang="en-US" dirty="0" smtClean="0"/>
              <a:t>Date</a:t>
            </a:r>
            <a:endParaRPr lang="en-US" dirty="0"/>
          </a:p>
        </p:txBody>
      </p:sp>
      <p:sp>
        <p:nvSpPr>
          <p:cNvPr id="16" name="Footer Placeholder 3"/>
          <p:cNvSpPr>
            <a:spLocks noGrp="1"/>
          </p:cNvSpPr>
          <p:nvPr>
            <p:ph type="ftr" sz="quarter" idx="11"/>
          </p:nvPr>
        </p:nvSpPr>
        <p:spPr>
          <a:xfrm>
            <a:off x="399382" y="4960856"/>
            <a:ext cx="2268000" cy="92333"/>
          </a:xfrm>
        </p:spPr>
        <p:txBody>
          <a:bodyPr/>
          <a:lstStyle>
            <a:lvl1pPr>
              <a:defRPr>
                <a:solidFill>
                  <a:schemeClr val="bg1">
                    <a:lumMod val="50000"/>
                  </a:schemeClr>
                </a:solidFill>
              </a:defRPr>
            </a:lvl1pPr>
          </a:lstStyle>
          <a:p>
            <a:pPr>
              <a:defRPr/>
            </a:pPr>
            <a:r>
              <a:rPr lang="en-US" smtClean="0"/>
              <a:t>© 2015 Software AG. All rights reserved. For internal use only</a:t>
            </a:r>
            <a:endParaRPr lang="en-US"/>
          </a:p>
        </p:txBody>
      </p:sp>
      <p:sp>
        <p:nvSpPr>
          <p:cNvPr id="17" name="Freeform 12"/>
          <p:cNvSpPr>
            <a:spLocks noEditPoints="1"/>
          </p:cNvSpPr>
          <p:nvPr userDrawn="1"/>
        </p:nvSpPr>
        <p:spPr bwMode="auto">
          <a:xfrm>
            <a:off x="404744" y="456406"/>
            <a:ext cx="2646363" cy="414338"/>
          </a:xfrm>
          <a:custGeom>
            <a:avLst/>
            <a:gdLst>
              <a:gd name="T0" fmla="*/ 0 w 1955"/>
              <a:gd name="T1" fmla="*/ 182 h 298"/>
              <a:gd name="T2" fmla="*/ 144 w 1955"/>
              <a:gd name="T3" fmla="*/ 68 h 298"/>
              <a:gd name="T4" fmla="*/ 670 w 1955"/>
              <a:gd name="T5" fmla="*/ 94 h 298"/>
              <a:gd name="T6" fmla="*/ 639 w 1955"/>
              <a:gd name="T7" fmla="*/ 120 h 298"/>
              <a:gd name="T8" fmla="*/ 670 w 1955"/>
              <a:gd name="T9" fmla="*/ 289 h 298"/>
              <a:gd name="T10" fmla="*/ 728 w 1955"/>
              <a:gd name="T11" fmla="*/ 156 h 298"/>
              <a:gd name="T12" fmla="*/ 913 w 1955"/>
              <a:gd name="T13" fmla="*/ 290 h 298"/>
              <a:gd name="T14" fmla="*/ 909 w 1955"/>
              <a:gd name="T15" fmla="*/ 253 h 298"/>
              <a:gd name="T16" fmla="*/ 865 w 1955"/>
              <a:gd name="T17" fmla="*/ 235 h 298"/>
              <a:gd name="T18" fmla="*/ 982 w 1955"/>
              <a:gd name="T19" fmla="*/ 291 h 298"/>
              <a:gd name="T20" fmla="*/ 1226 w 1955"/>
              <a:gd name="T21" fmla="*/ 247 h 298"/>
              <a:gd name="T22" fmla="*/ 1168 w 1955"/>
              <a:gd name="T23" fmla="*/ 120 h 298"/>
              <a:gd name="T24" fmla="*/ 1118 w 1955"/>
              <a:gd name="T25" fmla="*/ 120 h 298"/>
              <a:gd name="T26" fmla="*/ 1060 w 1955"/>
              <a:gd name="T27" fmla="*/ 238 h 298"/>
              <a:gd name="T28" fmla="*/ 1006 w 1955"/>
              <a:gd name="T29" fmla="*/ 116 h 298"/>
              <a:gd name="T30" fmla="*/ 856 w 1955"/>
              <a:gd name="T31" fmla="*/ 56 h 298"/>
              <a:gd name="T32" fmla="*/ 728 w 1955"/>
              <a:gd name="T33" fmla="*/ 116 h 298"/>
              <a:gd name="T34" fmla="*/ 765 w 1955"/>
              <a:gd name="T35" fmla="*/ 80 h 298"/>
              <a:gd name="T36" fmla="*/ 779 w 1955"/>
              <a:gd name="T37" fmla="*/ 52 h 298"/>
              <a:gd name="T38" fmla="*/ 670 w 1955"/>
              <a:gd name="T39" fmla="*/ 94 h 298"/>
              <a:gd name="T40" fmla="*/ 1734 w 1955"/>
              <a:gd name="T41" fmla="*/ 286 h 298"/>
              <a:gd name="T42" fmla="*/ 1733 w 1955"/>
              <a:gd name="T43" fmla="*/ 258 h 298"/>
              <a:gd name="T44" fmla="*/ 1682 w 1955"/>
              <a:gd name="T45" fmla="*/ 260 h 298"/>
              <a:gd name="T46" fmla="*/ 1747 w 1955"/>
              <a:gd name="T47" fmla="*/ 218 h 298"/>
              <a:gd name="T48" fmla="*/ 1574 w 1955"/>
              <a:gd name="T49" fmla="*/ 206 h 298"/>
              <a:gd name="T50" fmla="*/ 1662 w 1955"/>
              <a:gd name="T51" fmla="*/ 149 h 298"/>
              <a:gd name="T52" fmla="*/ 1633 w 1955"/>
              <a:gd name="T53" fmla="*/ 195 h 298"/>
              <a:gd name="T54" fmla="*/ 1267 w 1955"/>
              <a:gd name="T55" fmla="*/ 124 h 298"/>
              <a:gd name="T56" fmla="*/ 1269 w 1955"/>
              <a:gd name="T57" fmla="*/ 157 h 298"/>
              <a:gd name="T58" fmla="*/ 1353 w 1955"/>
              <a:gd name="T59" fmla="*/ 153 h 298"/>
              <a:gd name="T60" fmla="*/ 1252 w 1955"/>
              <a:gd name="T61" fmla="*/ 239 h 298"/>
              <a:gd name="T62" fmla="*/ 1418 w 1955"/>
              <a:gd name="T63" fmla="*/ 165 h 298"/>
              <a:gd name="T64" fmla="*/ 1307 w 1955"/>
              <a:gd name="T65" fmla="*/ 239 h 298"/>
              <a:gd name="T66" fmla="*/ 1360 w 1955"/>
              <a:gd name="T67" fmla="*/ 259 h 298"/>
              <a:gd name="T68" fmla="*/ 448 w 1955"/>
              <a:gd name="T69" fmla="*/ 205 h 298"/>
              <a:gd name="T70" fmla="*/ 448 w 1955"/>
              <a:gd name="T71" fmla="*/ 205 h 298"/>
              <a:gd name="T72" fmla="*/ 564 w 1955"/>
              <a:gd name="T73" fmla="*/ 205 h 298"/>
              <a:gd name="T74" fmla="*/ 283 w 1955"/>
              <a:gd name="T75" fmla="*/ 168 h 298"/>
              <a:gd name="T76" fmla="*/ 339 w 1955"/>
              <a:gd name="T77" fmla="*/ 260 h 298"/>
              <a:gd name="T78" fmla="*/ 289 w 1955"/>
              <a:gd name="T79" fmla="*/ 252 h 298"/>
              <a:gd name="T80" fmla="*/ 284 w 1955"/>
              <a:gd name="T81" fmla="*/ 287 h 298"/>
              <a:gd name="T82" fmla="*/ 368 w 1955"/>
              <a:gd name="T83" fmla="*/ 183 h 298"/>
              <a:gd name="T84" fmla="*/ 407 w 1955"/>
              <a:gd name="T85" fmla="*/ 153 h 298"/>
              <a:gd name="T86" fmla="*/ 409 w 1955"/>
              <a:gd name="T87" fmla="*/ 118 h 298"/>
              <a:gd name="T88" fmla="*/ 1550 w 1955"/>
              <a:gd name="T89" fmla="*/ 112 h 298"/>
              <a:gd name="T90" fmla="*/ 1465 w 1955"/>
              <a:gd name="T91" fmla="*/ 293 h 298"/>
              <a:gd name="T92" fmla="*/ 1557 w 1955"/>
              <a:gd name="T93" fmla="*/ 154 h 298"/>
              <a:gd name="T94" fmla="*/ 1550 w 1955"/>
              <a:gd name="T95" fmla="*/ 112 h 298"/>
              <a:gd name="T96" fmla="*/ 1927 w 1955"/>
              <a:gd name="T97" fmla="*/ 193 h 298"/>
              <a:gd name="T98" fmla="*/ 1955 w 1955"/>
              <a:gd name="T99" fmla="*/ 151 h 298"/>
              <a:gd name="T100" fmla="*/ 1924 w 1955"/>
              <a:gd name="T101" fmla="*/ 160 h 298"/>
              <a:gd name="T102" fmla="*/ 1928 w 1955"/>
              <a:gd name="T103" fmla="*/ 181 h 298"/>
              <a:gd name="T104" fmla="*/ 1950 w 1955"/>
              <a:gd name="T105" fmla="*/ 130 h 298"/>
              <a:gd name="T106" fmla="*/ 1955 w 1955"/>
              <a:gd name="T107" fmla="*/ 121 h 298"/>
              <a:gd name="T108" fmla="*/ 119 w 1955"/>
              <a:gd name="T109" fmla="*/ 116 h 298"/>
              <a:gd name="T110" fmla="*/ 44 w 1955"/>
              <a:gd name="T111" fmla="*/ 225 h 298"/>
              <a:gd name="T112" fmla="*/ 189 w 1955"/>
              <a:gd name="T113" fmla="*/ 116 h 298"/>
              <a:gd name="T114" fmla="*/ 1820 w 1955"/>
              <a:gd name="T115" fmla="*/ 116 h 298"/>
              <a:gd name="T116" fmla="*/ 1795 w 1955"/>
              <a:gd name="T117" fmla="*/ 192 h 298"/>
              <a:gd name="T118" fmla="*/ 1850 w 1955"/>
              <a:gd name="T119" fmla="*/ 170 h 298"/>
              <a:gd name="T120" fmla="*/ 1874 w 1955"/>
              <a:gd name="T121" fmla="*/ 191 h 298"/>
              <a:gd name="T122" fmla="*/ 1820 w 1955"/>
              <a:gd name="T123" fmla="*/ 116 h 298"/>
              <a:gd name="T124" fmla="*/ 1838 w 1955"/>
              <a:gd name="T125" fmla="*/ 12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55" h="298">
                <a:moveTo>
                  <a:pt x="113" y="0"/>
                </a:moveTo>
                <a:lnTo>
                  <a:pt x="113" y="0"/>
                </a:lnTo>
                <a:cubicBezTo>
                  <a:pt x="45" y="0"/>
                  <a:pt x="0" y="49"/>
                  <a:pt x="0" y="118"/>
                </a:cubicBezTo>
                <a:lnTo>
                  <a:pt x="0" y="182"/>
                </a:lnTo>
                <a:lnTo>
                  <a:pt x="70" y="182"/>
                </a:lnTo>
                <a:lnTo>
                  <a:pt x="70" y="123"/>
                </a:lnTo>
                <a:cubicBezTo>
                  <a:pt x="70" y="86"/>
                  <a:pt x="85" y="68"/>
                  <a:pt x="120" y="68"/>
                </a:cubicBezTo>
                <a:lnTo>
                  <a:pt x="144" y="68"/>
                </a:lnTo>
                <a:lnTo>
                  <a:pt x="152" y="0"/>
                </a:lnTo>
                <a:lnTo>
                  <a:pt x="113" y="0"/>
                </a:lnTo>
                <a:lnTo>
                  <a:pt x="113" y="0"/>
                </a:lnTo>
                <a:close/>
                <a:moveTo>
                  <a:pt x="670" y="94"/>
                </a:moveTo>
                <a:lnTo>
                  <a:pt x="670" y="94"/>
                </a:lnTo>
                <a:lnTo>
                  <a:pt x="670" y="116"/>
                </a:lnTo>
                <a:lnTo>
                  <a:pt x="644" y="116"/>
                </a:lnTo>
                <a:cubicBezTo>
                  <a:pt x="641" y="116"/>
                  <a:pt x="639" y="118"/>
                  <a:pt x="639" y="120"/>
                </a:cubicBezTo>
                <a:lnTo>
                  <a:pt x="639" y="152"/>
                </a:lnTo>
                <a:cubicBezTo>
                  <a:pt x="639" y="154"/>
                  <a:pt x="641" y="156"/>
                  <a:pt x="644" y="156"/>
                </a:cubicBezTo>
                <a:lnTo>
                  <a:pt x="670" y="156"/>
                </a:lnTo>
                <a:lnTo>
                  <a:pt x="670" y="289"/>
                </a:lnTo>
                <a:cubicBezTo>
                  <a:pt x="670" y="291"/>
                  <a:pt x="672" y="293"/>
                  <a:pt x="674" y="293"/>
                </a:cubicBezTo>
                <a:lnTo>
                  <a:pt x="724" y="293"/>
                </a:lnTo>
                <a:cubicBezTo>
                  <a:pt x="726" y="293"/>
                  <a:pt x="728" y="291"/>
                  <a:pt x="728" y="289"/>
                </a:cubicBezTo>
                <a:lnTo>
                  <a:pt x="728" y="156"/>
                </a:lnTo>
                <a:lnTo>
                  <a:pt x="807" y="156"/>
                </a:lnTo>
                <a:lnTo>
                  <a:pt x="807" y="239"/>
                </a:lnTo>
                <a:cubicBezTo>
                  <a:pt x="807" y="281"/>
                  <a:pt x="828" y="296"/>
                  <a:pt x="870" y="296"/>
                </a:cubicBezTo>
                <a:cubicBezTo>
                  <a:pt x="894" y="296"/>
                  <a:pt x="909" y="291"/>
                  <a:pt x="913" y="290"/>
                </a:cubicBezTo>
                <a:cubicBezTo>
                  <a:pt x="916" y="288"/>
                  <a:pt x="918" y="287"/>
                  <a:pt x="918" y="284"/>
                </a:cubicBezTo>
                <a:cubicBezTo>
                  <a:pt x="918" y="283"/>
                  <a:pt x="917" y="281"/>
                  <a:pt x="917" y="281"/>
                </a:cubicBezTo>
                <a:lnTo>
                  <a:pt x="913" y="257"/>
                </a:lnTo>
                <a:cubicBezTo>
                  <a:pt x="912" y="254"/>
                  <a:pt x="911" y="253"/>
                  <a:pt x="909" y="253"/>
                </a:cubicBezTo>
                <a:cubicBezTo>
                  <a:pt x="909" y="253"/>
                  <a:pt x="908" y="253"/>
                  <a:pt x="907" y="254"/>
                </a:cubicBezTo>
                <a:cubicBezTo>
                  <a:pt x="906" y="254"/>
                  <a:pt x="906" y="254"/>
                  <a:pt x="905" y="254"/>
                </a:cubicBezTo>
                <a:cubicBezTo>
                  <a:pt x="901" y="255"/>
                  <a:pt x="894" y="255"/>
                  <a:pt x="886" y="255"/>
                </a:cubicBezTo>
                <a:cubicBezTo>
                  <a:pt x="868" y="255"/>
                  <a:pt x="865" y="247"/>
                  <a:pt x="865" y="235"/>
                </a:cubicBezTo>
                <a:lnTo>
                  <a:pt x="865" y="157"/>
                </a:lnTo>
                <a:lnTo>
                  <a:pt x="952" y="157"/>
                </a:lnTo>
                <a:lnTo>
                  <a:pt x="952" y="272"/>
                </a:lnTo>
                <a:cubicBezTo>
                  <a:pt x="952" y="283"/>
                  <a:pt x="963" y="287"/>
                  <a:pt x="982" y="291"/>
                </a:cubicBezTo>
                <a:cubicBezTo>
                  <a:pt x="997" y="294"/>
                  <a:pt x="1018" y="298"/>
                  <a:pt x="1034" y="298"/>
                </a:cubicBezTo>
                <a:cubicBezTo>
                  <a:pt x="1055" y="298"/>
                  <a:pt x="1076" y="294"/>
                  <a:pt x="1091" y="282"/>
                </a:cubicBezTo>
                <a:cubicBezTo>
                  <a:pt x="1112" y="294"/>
                  <a:pt x="1135" y="298"/>
                  <a:pt x="1157" y="298"/>
                </a:cubicBezTo>
                <a:cubicBezTo>
                  <a:pt x="1198" y="298"/>
                  <a:pt x="1226" y="288"/>
                  <a:pt x="1226" y="247"/>
                </a:cubicBezTo>
                <a:lnTo>
                  <a:pt x="1226" y="120"/>
                </a:lnTo>
                <a:cubicBezTo>
                  <a:pt x="1226" y="118"/>
                  <a:pt x="1224" y="116"/>
                  <a:pt x="1221" y="116"/>
                </a:cubicBezTo>
                <a:lnTo>
                  <a:pt x="1172" y="116"/>
                </a:lnTo>
                <a:cubicBezTo>
                  <a:pt x="1170" y="116"/>
                  <a:pt x="1168" y="118"/>
                  <a:pt x="1168" y="120"/>
                </a:cubicBezTo>
                <a:lnTo>
                  <a:pt x="1168" y="238"/>
                </a:lnTo>
                <a:cubicBezTo>
                  <a:pt x="1168" y="256"/>
                  <a:pt x="1157" y="262"/>
                  <a:pt x="1143" y="262"/>
                </a:cubicBezTo>
                <a:cubicBezTo>
                  <a:pt x="1131" y="262"/>
                  <a:pt x="1118" y="258"/>
                  <a:pt x="1118" y="258"/>
                </a:cubicBezTo>
                <a:lnTo>
                  <a:pt x="1118" y="120"/>
                </a:lnTo>
                <a:cubicBezTo>
                  <a:pt x="1118" y="118"/>
                  <a:pt x="1116" y="116"/>
                  <a:pt x="1114" y="116"/>
                </a:cubicBezTo>
                <a:lnTo>
                  <a:pt x="1065" y="116"/>
                </a:lnTo>
                <a:cubicBezTo>
                  <a:pt x="1062" y="116"/>
                  <a:pt x="1060" y="118"/>
                  <a:pt x="1060" y="120"/>
                </a:cubicBezTo>
                <a:lnTo>
                  <a:pt x="1060" y="238"/>
                </a:lnTo>
                <a:cubicBezTo>
                  <a:pt x="1060" y="256"/>
                  <a:pt x="1053" y="262"/>
                  <a:pt x="1039" y="262"/>
                </a:cubicBezTo>
                <a:cubicBezTo>
                  <a:pt x="1027" y="262"/>
                  <a:pt x="1010" y="259"/>
                  <a:pt x="1010" y="259"/>
                </a:cubicBezTo>
                <a:lnTo>
                  <a:pt x="1010" y="120"/>
                </a:lnTo>
                <a:cubicBezTo>
                  <a:pt x="1010" y="118"/>
                  <a:pt x="1009" y="116"/>
                  <a:pt x="1006" y="116"/>
                </a:cubicBezTo>
                <a:lnTo>
                  <a:pt x="865" y="116"/>
                </a:lnTo>
                <a:lnTo>
                  <a:pt x="865" y="61"/>
                </a:lnTo>
                <a:cubicBezTo>
                  <a:pt x="865" y="57"/>
                  <a:pt x="863" y="56"/>
                  <a:pt x="859" y="56"/>
                </a:cubicBezTo>
                <a:cubicBezTo>
                  <a:pt x="859" y="56"/>
                  <a:pt x="857" y="56"/>
                  <a:pt x="856" y="56"/>
                </a:cubicBezTo>
                <a:lnTo>
                  <a:pt x="813" y="64"/>
                </a:lnTo>
                <a:cubicBezTo>
                  <a:pt x="809" y="64"/>
                  <a:pt x="807" y="67"/>
                  <a:pt x="807" y="72"/>
                </a:cubicBezTo>
                <a:lnTo>
                  <a:pt x="807" y="116"/>
                </a:lnTo>
                <a:lnTo>
                  <a:pt x="728" y="116"/>
                </a:lnTo>
                <a:lnTo>
                  <a:pt x="728" y="97"/>
                </a:lnTo>
                <a:cubicBezTo>
                  <a:pt x="728" y="90"/>
                  <a:pt x="729" y="86"/>
                  <a:pt x="732" y="83"/>
                </a:cubicBezTo>
                <a:cubicBezTo>
                  <a:pt x="736" y="80"/>
                  <a:pt x="741" y="79"/>
                  <a:pt x="749" y="79"/>
                </a:cubicBezTo>
                <a:cubicBezTo>
                  <a:pt x="754" y="79"/>
                  <a:pt x="761" y="80"/>
                  <a:pt x="765" y="80"/>
                </a:cubicBezTo>
                <a:cubicBezTo>
                  <a:pt x="766" y="80"/>
                  <a:pt x="767" y="81"/>
                  <a:pt x="768" y="81"/>
                </a:cubicBezTo>
                <a:cubicBezTo>
                  <a:pt x="769" y="81"/>
                  <a:pt x="771" y="81"/>
                  <a:pt x="772" y="81"/>
                </a:cubicBezTo>
                <a:cubicBezTo>
                  <a:pt x="774" y="81"/>
                  <a:pt x="775" y="80"/>
                  <a:pt x="775" y="77"/>
                </a:cubicBezTo>
                <a:lnTo>
                  <a:pt x="779" y="52"/>
                </a:lnTo>
                <a:cubicBezTo>
                  <a:pt x="779" y="52"/>
                  <a:pt x="779" y="51"/>
                  <a:pt x="779" y="50"/>
                </a:cubicBezTo>
                <a:cubicBezTo>
                  <a:pt x="779" y="47"/>
                  <a:pt x="778" y="46"/>
                  <a:pt x="776" y="45"/>
                </a:cubicBezTo>
                <a:cubicBezTo>
                  <a:pt x="771" y="44"/>
                  <a:pt x="755" y="39"/>
                  <a:pt x="729" y="39"/>
                </a:cubicBezTo>
                <a:cubicBezTo>
                  <a:pt x="688" y="39"/>
                  <a:pt x="670" y="57"/>
                  <a:pt x="670" y="94"/>
                </a:cubicBezTo>
                <a:close/>
                <a:moveTo>
                  <a:pt x="1574" y="206"/>
                </a:moveTo>
                <a:lnTo>
                  <a:pt x="1574" y="206"/>
                </a:lnTo>
                <a:cubicBezTo>
                  <a:pt x="1574" y="275"/>
                  <a:pt x="1605" y="297"/>
                  <a:pt x="1671" y="297"/>
                </a:cubicBezTo>
                <a:cubicBezTo>
                  <a:pt x="1701" y="297"/>
                  <a:pt x="1723" y="290"/>
                  <a:pt x="1734" y="286"/>
                </a:cubicBezTo>
                <a:cubicBezTo>
                  <a:pt x="1737" y="285"/>
                  <a:pt x="1739" y="282"/>
                  <a:pt x="1739" y="280"/>
                </a:cubicBezTo>
                <a:cubicBezTo>
                  <a:pt x="1739" y="280"/>
                  <a:pt x="1739" y="279"/>
                  <a:pt x="1738" y="278"/>
                </a:cubicBezTo>
                <a:lnTo>
                  <a:pt x="1733" y="258"/>
                </a:lnTo>
                <a:lnTo>
                  <a:pt x="1733" y="258"/>
                </a:lnTo>
                <a:cubicBezTo>
                  <a:pt x="1732" y="254"/>
                  <a:pt x="1730" y="253"/>
                  <a:pt x="1728" y="253"/>
                </a:cubicBezTo>
                <a:cubicBezTo>
                  <a:pt x="1727" y="253"/>
                  <a:pt x="1725" y="253"/>
                  <a:pt x="1724" y="253"/>
                </a:cubicBezTo>
                <a:lnTo>
                  <a:pt x="1724" y="253"/>
                </a:lnTo>
                <a:cubicBezTo>
                  <a:pt x="1716" y="256"/>
                  <a:pt x="1700" y="260"/>
                  <a:pt x="1682" y="260"/>
                </a:cubicBezTo>
                <a:cubicBezTo>
                  <a:pt x="1667" y="260"/>
                  <a:pt x="1656" y="259"/>
                  <a:pt x="1648" y="255"/>
                </a:cubicBezTo>
                <a:cubicBezTo>
                  <a:pt x="1640" y="251"/>
                  <a:pt x="1634" y="241"/>
                  <a:pt x="1634" y="228"/>
                </a:cubicBezTo>
                <a:lnTo>
                  <a:pt x="1738" y="228"/>
                </a:lnTo>
                <a:cubicBezTo>
                  <a:pt x="1745" y="228"/>
                  <a:pt x="1747" y="223"/>
                  <a:pt x="1747" y="218"/>
                </a:cubicBezTo>
                <a:lnTo>
                  <a:pt x="1747" y="202"/>
                </a:lnTo>
                <a:cubicBezTo>
                  <a:pt x="1747" y="171"/>
                  <a:pt x="1741" y="147"/>
                  <a:pt x="1729" y="133"/>
                </a:cubicBezTo>
                <a:cubicBezTo>
                  <a:pt x="1716" y="120"/>
                  <a:pt x="1694" y="112"/>
                  <a:pt x="1662" y="112"/>
                </a:cubicBezTo>
                <a:cubicBezTo>
                  <a:pt x="1597" y="112"/>
                  <a:pt x="1574" y="137"/>
                  <a:pt x="1574" y="206"/>
                </a:cubicBezTo>
                <a:close/>
                <a:moveTo>
                  <a:pt x="1633" y="192"/>
                </a:moveTo>
                <a:lnTo>
                  <a:pt x="1633" y="192"/>
                </a:lnTo>
                <a:cubicBezTo>
                  <a:pt x="1633" y="187"/>
                  <a:pt x="1634" y="175"/>
                  <a:pt x="1635" y="168"/>
                </a:cubicBezTo>
                <a:cubicBezTo>
                  <a:pt x="1637" y="157"/>
                  <a:pt x="1644" y="149"/>
                  <a:pt x="1662" y="149"/>
                </a:cubicBezTo>
                <a:cubicBezTo>
                  <a:pt x="1678" y="149"/>
                  <a:pt x="1686" y="155"/>
                  <a:pt x="1689" y="166"/>
                </a:cubicBezTo>
                <a:cubicBezTo>
                  <a:pt x="1691" y="173"/>
                  <a:pt x="1691" y="183"/>
                  <a:pt x="1691" y="190"/>
                </a:cubicBezTo>
                <a:lnTo>
                  <a:pt x="1691" y="195"/>
                </a:lnTo>
                <a:lnTo>
                  <a:pt x="1633" y="195"/>
                </a:lnTo>
                <a:lnTo>
                  <a:pt x="1633" y="192"/>
                </a:lnTo>
                <a:lnTo>
                  <a:pt x="1633" y="192"/>
                </a:lnTo>
                <a:close/>
                <a:moveTo>
                  <a:pt x="1267" y="124"/>
                </a:moveTo>
                <a:lnTo>
                  <a:pt x="1267" y="124"/>
                </a:lnTo>
                <a:cubicBezTo>
                  <a:pt x="1265" y="125"/>
                  <a:pt x="1263" y="126"/>
                  <a:pt x="1263" y="129"/>
                </a:cubicBezTo>
                <a:lnTo>
                  <a:pt x="1263" y="130"/>
                </a:lnTo>
                <a:cubicBezTo>
                  <a:pt x="1263" y="130"/>
                  <a:pt x="1263" y="131"/>
                  <a:pt x="1263" y="131"/>
                </a:cubicBezTo>
                <a:lnTo>
                  <a:pt x="1269" y="157"/>
                </a:lnTo>
                <a:cubicBezTo>
                  <a:pt x="1270" y="158"/>
                  <a:pt x="1271" y="159"/>
                  <a:pt x="1272" y="159"/>
                </a:cubicBezTo>
                <a:cubicBezTo>
                  <a:pt x="1273" y="159"/>
                  <a:pt x="1274" y="159"/>
                  <a:pt x="1275" y="159"/>
                </a:cubicBezTo>
                <a:cubicBezTo>
                  <a:pt x="1282" y="157"/>
                  <a:pt x="1309" y="150"/>
                  <a:pt x="1330" y="150"/>
                </a:cubicBezTo>
                <a:cubicBezTo>
                  <a:pt x="1341" y="150"/>
                  <a:pt x="1349" y="150"/>
                  <a:pt x="1353" y="153"/>
                </a:cubicBezTo>
                <a:cubicBezTo>
                  <a:pt x="1360" y="156"/>
                  <a:pt x="1360" y="161"/>
                  <a:pt x="1360" y="170"/>
                </a:cubicBezTo>
                <a:lnTo>
                  <a:pt x="1360" y="178"/>
                </a:lnTo>
                <a:lnTo>
                  <a:pt x="1302" y="187"/>
                </a:lnTo>
                <a:cubicBezTo>
                  <a:pt x="1280" y="190"/>
                  <a:pt x="1252" y="197"/>
                  <a:pt x="1252" y="239"/>
                </a:cubicBezTo>
                <a:cubicBezTo>
                  <a:pt x="1252" y="291"/>
                  <a:pt x="1293" y="297"/>
                  <a:pt x="1335" y="297"/>
                </a:cubicBezTo>
                <a:cubicBezTo>
                  <a:pt x="1355" y="297"/>
                  <a:pt x="1371" y="296"/>
                  <a:pt x="1385" y="293"/>
                </a:cubicBezTo>
                <a:cubicBezTo>
                  <a:pt x="1407" y="288"/>
                  <a:pt x="1418" y="283"/>
                  <a:pt x="1418" y="258"/>
                </a:cubicBezTo>
                <a:lnTo>
                  <a:pt x="1418" y="165"/>
                </a:lnTo>
                <a:cubicBezTo>
                  <a:pt x="1418" y="146"/>
                  <a:pt x="1412" y="131"/>
                  <a:pt x="1396" y="122"/>
                </a:cubicBezTo>
                <a:cubicBezTo>
                  <a:pt x="1384" y="115"/>
                  <a:pt x="1367" y="112"/>
                  <a:pt x="1344" y="112"/>
                </a:cubicBezTo>
                <a:cubicBezTo>
                  <a:pt x="1307" y="112"/>
                  <a:pt x="1274" y="122"/>
                  <a:pt x="1267" y="124"/>
                </a:cubicBezTo>
                <a:close/>
                <a:moveTo>
                  <a:pt x="1307" y="239"/>
                </a:moveTo>
                <a:lnTo>
                  <a:pt x="1307" y="239"/>
                </a:lnTo>
                <a:cubicBezTo>
                  <a:pt x="1307" y="219"/>
                  <a:pt x="1317" y="217"/>
                  <a:pt x="1330" y="215"/>
                </a:cubicBezTo>
                <a:lnTo>
                  <a:pt x="1360" y="210"/>
                </a:lnTo>
                <a:lnTo>
                  <a:pt x="1360" y="259"/>
                </a:lnTo>
                <a:cubicBezTo>
                  <a:pt x="1359" y="260"/>
                  <a:pt x="1349" y="263"/>
                  <a:pt x="1336" y="263"/>
                </a:cubicBezTo>
                <a:cubicBezTo>
                  <a:pt x="1325" y="263"/>
                  <a:pt x="1307" y="260"/>
                  <a:pt x="1307" y="239"/>
                </a:cubicBezTo>
                <a:close/>
                <a:moveTo>
                  <a:pt x="448" y="205"/>
                </a:moveTo>
                <a:lnTo>
                  <a:pt x="448" y="205"/>
                </a:lnTo>
                <a:cubicBezTo>
                  <a:pt x="448" y="257"/>
                  <a:pt x="458" y="297"/>
                  <a:pt x="536" y="297"/>
                </a:cubicBezTo>
                <a:cubicBezTo>
                  <a:pt x="613" y="297"/>
                  <a:pt x="623" y="257"/>
                  <a:pt x="623" y="205"/>
                </a:cubicBezTo>
                <a:cubicBezTo>
                  <a:pt x="623" y="152"/>
                  <a:pt x="613" y="112"/>
                  <a:pt x="536" y="112"/>
                </a:cubicBezTo>
                <a:cubicBezTo>
                  <a:pt x="458" y="112"/>
                  <a:pt x="448" y="152"/>
                  <a:pt x="448" y="205"/>
                </a:cubicBezTo>
                <a:close/>
                <a:moveTo>
                  <a:pt x="507" y="205"/>
                </a:moveTo>
                <a:lnTo>
                  <a:pt x="507" y="205"/>
                </a:lnTo>
                <a:cubicBezTo>
                  <a:pt x="507" y="165"/>
                  <a:pt x="509" y="150"/>
                  <a:pt x="536" y="150"/>
                </a:cubicBezTo>
                <a:cubicBezTo>
                  <a:pt x="563" y="150"/>
                  <a:pt x="564" y="165"/>
                  <a:pt x="564" y="205"/>
                </a:cubicBezTo>
                <a:cubicBezTo>
                  <a:pt x="564" y="244"/>
                  <a:pt x="563" y="259"/>
                  <a:pt x="536" y="259"/>
                </a:cubicBezTo>
                <a:cubicBezTo>
                  <a:pt x="509" y="259"/>
                  <a:pt x="507" y="244"/>
                  <a:pt x="507" y="205"/>
                </a:cubicBezTo>
                <a:close/>
                <a:moveTo>
                  <a:pt x="283" y="168"/>
                </a:moveTo>
                <a:lnTo>
                  <a:pt x="283" y="168"/>
                </a:lnTo>
                <a:cubicBezTo>
                  <a:pt x="283" y="213"/>
                  <a:pt x="313" y="219"/>
                  <a:pt x="336" y="223"/>
                </a:cubicBezTo>
                <a:lnTo>
                  <a:pt x="340" y="224"/>
                </a:lnTo>
                <a:cubicBezTo>
                  <a:pt x="356" y="227"/>
                  <a:pt x="363" y="229"/>
                  <a:pt x="363" y="243"/>
                </a:cubicBezTo>
                <a:cubicBezTo>
                  <a:pt x="363" y="257"/>
                  <a:pt x="350" y="260"/>
                  <a:pt x="339" y="260"/>
                </a:cubicBezTo>
                <a:cubicBezTo>
                  <a:pt x="322" y="260"/>
                  <a:pt x="301" y="255"/>
                  <a:pt x="293" y="253"/>
                </a:cubicBezTo>
                <a:lnTo>
                  <a:pt x="293" y="253"/>
                </a:lnTo>
                <a:cubicBezTo>
                  <a:pt x="293" y="253"/>
                  <a:pt x="292" y="253"/>
                  <a:pt x="292" y="253"/>
                </a:cubicBezTo>
                <a:cubicBezTo>
                  <a:pt x="291" y="253"/>
                  <a:pt x="290" y="252"/>
                  <a:pt x="289" y="252"/>
                </a:cubicBezTo>
                <a:cubicBezTo>
                  <a:pt x="287" y="252"/>
                  <a:pt x="286" y="254"/>
                  <a:pt x="285" y="257"/>
                </a:cubicBezTo>
                <a:lnTo>
                  <a:pt x="282" y="278"/>
                </a:lnTo>
                <a:cubicBezTo>
                  <a:pt x="281" y="280"/>
                  <a:pt x="281" y="282"/>
                  <a:pt x="281" y="283"/>
                </a:cubicBezTo>
                <a:cubicBezTo>
                  <a:pt x="281" y="285"/>
                  <a:pt x="282" y="286"/>
                  <a:pt x="284" y="287"/>
                </a:cubicBezTo>
                <a:cubicBezTo>
                  <a:pt x="291" y="290"/>
                  <a:pt x="319" y="297"/>
                  <a:pt x="347" y="297"/>
                </a:cubicBezTo>
                <a:cubicBezTo>
                  <a:pt x="389" y="297"/>
                  <a:pt x="421" y="282"/>
                  <a:pt x="421" y="238"/>
                </a:cubicBezTo>
                <a:cubicBezTo>
                  <a:pt x="421" y="196"/>
                  <a:pt x="396" y="188"/>
                  <a:pt x="373" y="184"/>
                </a:cubicBezTo>
                <a:lnTo>
                  <a:pt x="368" y="183"/>
                </a:lnTo>
                <a:cubicBezTo>
                  <a:pt x="354" y="181"/>
                  <a:pt x="342" y="178"/>
                  <a:pt x="342" y="164"/>
                </a:cubicBezTo>
                <a:cubicBezTo>
                  <a:pt x="342" y="150"/>
                  <a:pt x="356" y="148"/>
                  <a:pt x="366" y="148"/>
                </a:cubicBezTo>
                <a:cubicBezTo>
                  <a:pt x="380" y="148"/>
                  <a:pt x="394" y="150"/>
                  <a:pt x="401" y="152"/>
                </a:cubicBezTo>
                <a:cubicBezTo>
                  <a:pt x="405" y="153"/>
                  <a:pt x="406" y="153"/>
                  <a:pt x="407" y="153"/>
                </a:cubicBezTo>
                <a:cubicBezTo>
                  <a:pt x="408" y="153"/>
                  <a:pt x="411" y="151"/>
                  <a:pt x="411" y="150"/>
                </a:cubicBezTo>
                <a:cubicBezTo>
                  <a:pt x="412" y="142"/>
                  <a:pt x="414" y="135"/>
                  <a:pt x="416" y="127"/>
                </a:cubicBezTo>
                <a:cubicBezTo>
                  <a:pt x="416" y="127"/>
                  <a:pt x="416" y="126"/>
                  <a:pt x="416" y="125"/>
                </a:cubicBezTo>
                <a:cubicBezTo>
                  <a:pt x="416" y="121"/>
                  <a:pt x="414" y="120"/>
                  <a:pt x="409" y="118"/>
                </a:cubicBezTo>
                <a:cubicBezTo>
                  <a:pt x="400" y="116"/>
                  <a:pt x="381" y="112"/>
                  <a:pt x="357" y="112"/>
                </a:cubicBezTo>
                <a:cubicBezTo>
                  <a:pt x="328" y="112"/>
                  <a:pt x="283" y="117"/>
                  <a:pt x="283" y="168"/>
                </a:cubicBezTo>
                <a:close/>
                <a:moveTo>
                  <a:pt x="1550" y="112"/>
                </a:moveTo>
                <a:lnTo>
                  <a:pt x="1550" y="112"/>
                </a:lnTo>
                <a:cubicBezTo>
                  <a:pt x="1529" y="112"/>
                  <a:pt x="1507" y="115"/>
                  <a:pt x="1490" y="118"/>
                </a:cubicBezTo>
                <a:cubicBezTo>
                  <a:pt x="1471" y="123"/>
                  <a:pt x="1460" y="126"/>
                  <a:pt x="1460" y="138"/>
                </a:cubicBezTo>
                <a:lnTo>
                  <a:pt x="1460" y="289"/>
                </a:lnTo>
                <a:cubicBezTo>
                  <a:pt x="1460" y="291"/>
                  <a:pt x="1462" y="293"/>
                  <a:pt x="1465" y="293"/>
                </a:cubicBezTo>
                <a:lnTo>
                  <a:pt x="1514" y="293"/>
                </a:lnTo>
                <a:cubicBezTo>
                  <a:pt x="1516" y="293"/>
                  <a:pt x="1518" y="291"/>
                  <a:pt x="1518" y="289"/>
                </a:cubicBezTo>
                <a:lnTo>
                  <a:pt x="1518" y="157"/>
                </a:lnTo>
                <a:cubicBezTo>
                  <a:pt x="1521" y="156"/>
                  <a:pt x="1538" y="154"/>
                  <a:pt x="1557" y="154"/>
                </a:cubicBezTo>
                <a:cubicBezTo>
                  <a:pt x="1563" y="154"/>
                  <a:pt x="1563" y="150"/>
                  <a:pt x="1563" y="147"/>
                </a:cubicBezTo>
                <a:lnTo>
                  <a:pt x="1563" y="119"/>
                </a:lnTo>
                <a:cubicBezTo>
                  <a:pt x="1563" y="114"/>
                  <a:pt x="1561" y="112"/>
                  <a:pt x="1556" y="112"/>
                </a:cubicBezTo>
                <a:lnTo>
                  <a:pt x="1550" y="112"/>
                </a:lnTo>
                <a:lnTo>
                  <a:pt x="1550" y="112"/>
                </a:lnTo>
                <a:close/>
                <a:moveTo>
                  <a:pt x="1887" y="154"/>
                </a:moveTo>
                <a:lnTo>
                  <a:pt x="1887" y="154"/>
                </a:lnTo>
                <a:cubicBezTo>
                  <a:pt x="1887" y="182"/>
                  <a:pt x="1896" y="193"/>
                  <a:pt x="1927" y="193"/>
                </a:cubicBezTo>
                <a:cubicBezTo>
                  <a:pt x="1935" y="193"/>
                  <a:pt x="1944" y="192"/>
                  <a:pt x="1949" y="191"/>
                </a:cubicBezTo>
                <a:lnTo>
                  <a:pt x="1948" y="191"/>
                </a:lnTo>
                <a:cubicBezTo>
                  <a:pt x="1954" y="189"/>
                  <a:pt x="1955" y="187"/>
                  <a:pt x="1955" y="182"/>
                </a:cubicBezTo>
                <a:lnTo>
                  <a:pt x="1955" y="151"/>
                </a:lnTo>
                <a:cubicBezTo>
                  <a:pt x="1955" y="150"/>
                  <a:pt x="1955" y="150"/>
                  <a:pt x="1954" y="150"/>
                </a:cubicBezTo>
                <a:lnTo>
                  <a:pt x="1925" y="150"/>
                </a:lnTo>
                <a:cubicBezTo>
                  <a:pt x="1924" y="150"/>
                  <a:pt x="1924" y="150"/>
                  <a:pt x="1924" y="151"/>
                </a:cubicBezTo>
                <a:lnTo>
                  <a:pt x="1924" y="160"/>
                </a:lnTo>
                <a:cubicBezTo>
                  <a:pt x="1924" y="161"/>
                  <a:pt x="1925" y="161"/>
                  <a:pt x="1925" y="161"/>
                </a:cubicBezTo>
                <a:lnTo>
                  <a:pt x="1938" y="163"/>
                </a:lnTo>
                <a:lnTo>
                  <a:pt x="1938" y="181"/>
                </a:lnTo>
                <a:cubicBezTo>
                  <a:pt x="1938" y="181"/>
                  <a:pt x="1932" y="181"/>
                  <a:pt x="1928" y="181"/>
                </a:cubicBezTo>
                <a:cubicBezTo>
                  <a:pt x="1913" y="181"/>
                  <a:pt x="1906" y="177"/>
                  <a:pt x="1906" y="155"/>
                </a:cubicBezTo>
                <a:cubicBezTo>
                  <a:pt x="1906" y="131"/>
                  <a:pt x="1914" y="128"/>
                  <a:pt x="1930" y="128"/>
                </a:cubicBezTo>
                <a:cubicBezTo>
                  <a:pt x="1937" y="128"/>
                  <a:pt x="1944" y="129"/>
                  <a:pt x="1948" y="130"/>
                </a:cubicBezTo>
                <a:cubicBezTo>
                  <a:pt x="1949" y="130"/>
                  <a:pt x="1949" y="130"/>
                  <a:pt x="1950" y="130"/>
                </a:cubicBezTo>
                <a:cubicBezTo>
                  <a:pt x="1950" y="130"/>
                  <a:pt x="1951" y="130"/>
                  <a:pt x="1952" y="130"/>
                </a:cubicBezTo>
                <a:cubicBezTo>
                  <a:pt x="1953" y="130"/>
                  <a:pt x="1954" y="130"/>
                  <a:pt x="1954" y="128"/>
                </a:cubicBezTo>
                <a:lnTo>
                  <a:pt x="1955" y="123"/>
                </a:lnTo>
                <a:cubicBezTo>
                  <a:pt x="1955" y="123"/>
                  <a:pt x="1955" y="121"/>
                  <a:pt x="1955" y="121"/>
                </a:cubicBezTo>
                <a:cubicBezTo>
                  <a:pt x="1955" y="120"/>
                  <a:pt x="1954" y="120"/>
                  <a:pt x="1954" y="119"/>
                </a:cubicBezTo>
                <a:cubicBezTo>
                  <a:pt x="1951" y="118"/>
                  <a:pt x="1940" y="115"/>
                  <a:pt x="1925" y="115"/>
                </a:cubicBezTo>
                <a:cubicBezTo>
                  <a:pt x="1898" y="115"/>
                  <a:pt x="1887" y="125"/>
                  <a:pt x="1887" y="154"/>
                </a:cubicBezTo>
                <a:close/>
                <a:moveTo>
                  <a:pt x="119" y="116"/>
                </a:moveTo>
                <a:lnTo>
                  <a:pt x="119" y="116"/>
                </a:lnTo>
                <a:lnTo>
                  <a:pt x="119" y="168"/>
                </a:lnTo>
                <a:cubicBezTo>
                  <a:pt x="119" y="204"/>
                  <a:pt x="104" y="225"/>
                  <a:pt x="69" y="225"/>
                </a:cubicBezTo>
                <a:lnTo>
                  <a:pt x="44" y="225"/>
                </a:lnTo>
                <a:lnTo>
                  <a:pt x="36" y="295"/>
                </a:lnTo>
                <a:lnTo>
                  <a:pt x="73" y="295"/>
                </a:lnTo>
                <a:cubicBezTo>
                  <a:pt x="138" y="295"/>
                  <a:pt x="189" y="248"/>
                  <a:pt x="189" y="173"/>
                </a:cubicBezTo>
                <a:lnTo>
                  <a:pt x="189" y="116"/>
                </a:lnTo>
                <a:lnTo>
                  <a:pt x="119" y="116"/>
                </a:lnTo>
                <a:lnTo>
                  <a:pt x="119" y="116"/>
                </a:lnTo>
                <a:close/>
                <a:moveTo>
                  <a:pt x="1820" y="116"/>
                </a:moveTo>
                <a:lnTo>
                  <a:pt x="1820" y="116"/>
                </a:lnTo>
                <a:cubicBezTo>
                  <a:pt x="1820" y="116"/>
                  <a:pt x="1819" y="117"/>
                  <a:pt x="1819" y="117"/>
                </a:cubicBezTo>
                <a:lnTo>
                  <a:pt x="1795" y="190"/>
                </a:lnTo>
                <a:cubicBezTo>
                  <a:pt x="1795" y="190"/>
                  <a:pt x="1794" y="191"/>
                  <a:pt x="1794" y="191"/>
                </a:cubicBezTo>
                <a:cubicBezTo>
                  <a:pt x="1794" y="192"/>
                  <a:pt x="1795" y="192"/>
                  <a:pt x="1795" y="192"/>
                </a:cubicBezTo>
                <a:lnTo>
                  <a:pt x="1813" y="192"/>
                </a:lnTo>
                <a:cubicBezTo>
                  <a:pt x="1814" y="192"/>
                  <a:pt x="1814" y="191"/>
                  <a:pt x="1815" y="191"/>
                </a:cubicBezTo>
                <a:lnTo>
                  <a:pt x="1820" y="170"/>
                </a:lnTo>
                <a:lnTo>
                  <a:pt x="1850" y="170"/>
                </a:lnTo>
                <a:lnTo>
                  <a:pt x="1855" y="191"/>
                </a:lnTo>
                <a:cubicBezTo>
                  <a:pt x="1856" y="191"/>
                  <a:pt x="1856" y="192"/>
                  <a:pt x="1857" y="192"/>
                </a:cubicBezTo>
                <a:lnTo>
                  <a:pt x="1873" y="192"/>
                </a:lnTo>
                <a:cubicBezTo>
                  <a:pt x="1874" y="192"/>
                  <a:pt x="1874" y="192"/>
                  <a:pt x="1874" y="191"/>
                </a:cubicBezTo>
                <a:cubicBezTo>
                  <a:pt x="1874" y="191"/>
                  <a:pt x="1874" y="190"/>
                  <a:pt x="1874" y="190"/>
                </a:cubicBezTo>
                <a:lnTo>
                  <a:pt x="1851" y="117"/>
                </a:lnTo>
                <a:cubicBezTo>
                  <a:pt x="1850" y="117"/>
                  <a:pt x="1850" y="116"/>
                  <a:pt x="1849" y="116"/>
                </a:cubicBezTo>
                <a:lnTo>
                  <a:pt x="1820" y="116"/>
                </a:lnTo>
                <a:lnTo>
                  <a:pt x="1820" y="116"/>
                </a:lnTo>
                <a:close/>
                <a:moveTo>
                  <a:pt x="1832" y="128"/>
                </a:moveTo>
                <a:lnTo>
                  <a:pt x="1832" y="128"/>
                </a:lnTo>
                <a:lnTo>
                  <a:pt x="1838" y="128"/>
                </a:lnTo>
                <a:lnTo>
                  <a:pt x="1846" y="158"/>
                </a:lnTo>
                <a:lnTo>
                  <a:pt x="1823" y="158"/>
                </a:lnTo>
                <a:lnTo>
                  <a:pt x="1832" y="12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18"/>
          <p:cNvSpPr>
            <a:spLocks noEditPoints="1"/>
          </p:cNvSpPr>
          <p:nvPr userDrawn="1"/>
        </p:nvSpPr>
        <p:spPr bwMode="auto">
          <a:xfrm>
            <a:off x="404813" y="454025"/>
            <a:ext cx="2646363" cy="414338"/>
          </a:xfrm>
          <a:custGeom>
            <a:avLst/>
            <a:gdLst>
              <a:gd name="T0" fmla="*/ 0 w 1955"/>
              <a:gd name="T1" fmla="*/ 182 h 298"/>
              <a:gd name="T2" fmla="*/ 144 w 1955"/>
              <a:gd name="T3" fmla="*/ 68 h 298"/>
              <a:gd name="T4" fmla="*/ 670 w 1955"/>
              <a:gd name="T5" fmla="*/ 94 h 298"/>
              <a:gd name="T6" fmla="*/ 639 w 1955"/>
              <a:gd name="T7" fmla="*/ 120 h 298"/>
              <a:gd name="T8" fmla="*/ 670 w 1955"/>
              <a:gd name="T9" fmla="*/ 289 h 298"/>
              <a:gd name="T10" fmla="*/ 728 w 1955"/>
              <a:gd name="T11" fmla="*/ 156 h 298"/>
              <a:gd name="T12" fmla="*/ 913 w 1955"/>
              <a:gd name="T13" fmla="*/ 290 h 298"/>
              <a:gd name="T14" fmla="*/ 909 w 1955"/>
              <a:gd name="T15" fmla="*/ 253 h 298"/>
              <a:gd name="T16" fmla="*/ 865 w 1955"/>
              <a:gd name="T17" fmla="*/ 235 h 298"/>
              <a:gd name="T18" fmla="*/ 982 w 1955"/>
              <a:gd name="T19" fmla="*/ 291 h 298"/>
              <a:gd name="T20" fmla="*/ 1226 w 1955"/>
              <a:gd name="T21" fmla="*/ 247 h 298"/>
              <a:gd name="T22" fmla="*/ 1168 w 1955"/>
              <a:gd name="T23" fmla="*/ 120 h 298"/>
              <a:gd name="T24" fmla="*/ 1118 w 1955"/>
              <a:gd name="T25" fmla="*/ 120 h 298"/>
              <a:gd name="T26" fmla="*/ 1060 w 1955"/>
              <a:gd name="T27" fmla="*/ 238 h 298"/>
              <a:gd name="T28" fmla="*/ 1006 w 1955"/>
              <a:gd name="T29" fmla="*/ 116 h 298"/>
              <a:gd name="T30" fmla="*/ 856 w 1955"/>
              <a:gd name="T31" fmla="*/ 56 h 298"/>
              <a:gd name="T32" fmla="*/ 728 w 1955"/>
              <a:gd name="T33" fmla="*/ 116 h 298"/>
              <a:gd name="T34" fmla="*/ 765 w 1955"/>
              <a:gd name="T35" fmla="*/ 80 h 298"/>
              <a:gd name="T36" fmla="*/ 779 w 1955"/>
              <a:gd name="T37" fmla="*/ 52 h 298"/>
              <a:gd name="T38" fmla="*/ 670 w 1955"/>
              <a:gd name="T39" fmla="*/ 94 h 298"/>
              <a:gd name="T40" fmla="*/ 1734 w 1955"/>
              <a:gd name="T41" fmla="*/ 286 h 298"/>
              <a:gd name="T42" fmla="*/ 1733 w 1955"/>
              <a:gd name="T43" fmla="*/ 258 h 298"/>
              <a:gd name="T44" fmla="*/ 1682 w 1955"/>
              <a:gd name="T45" fmla="*/ 260 h 298"/>
              <a:gd name="T46" fmla="*/ 1747 w 1955"/>
              <a:gd name="T47" fmla="*/ 218 h 298"/>
              <a:gd name="T48" fmla="*/ 1574 w 1955"/>
              <a:gd name="T49" fmla="*/ 206 h 298"/>
              <a:gd name="T50" fmla="*/ 1662 w 1955"/>
              <a:gd name="T51" fmla="*/ 149 h 298"/>
              <a:gd name="T52" fmla="*/ 1633 w 1955"/>
              <a:gd name="T53" fmla="*/ 195 h 298"/>
              <a:gd name="T54" fmla="*/ 1267 w 1955"/>
              <a:gd name="T55" fmla="*/ 124 h 298"/>
              <a:gd name="T56" fmla="*/ 1269 w 1955"/>
              <a:gd name="T57" fmla="*/ 157 h 298"/>
              <a:gd name="T58" fmla="*/ 1353 w 1955"/>
              <a:gd name="T59" fmla="*/ 153 h 298"/>
              <a:gd name="T60" fmla="*/ 1252 w 1955"/>
              <a:gd name="T61" fmla="*/ 239 h 298"/>
              <a:gd name="T62" fmla="*/ 1418 w 1955"/>
              <a:gd name="T63" fmla="*/ 165 h 298"/>
              <a:gd name="T64" fmla="*/ 1307 w 1955"/>
              <a:gd name="T65" fmla="*/ 239 h 298"/>
              <a:gd name="T66" fmla="*/ 1360 w 1955"/>
              <a:gd name="T67" fmla="*/ 259 h 298"/>
              <a:gd name="T68" fmla="*/ 448 w 1955"/>
              <a:gd name="T69" fmla="*/ 205 h 298"/>
              <a:gd name="T70" fmla="*/ 448 w 1955"/>
              <a:gd name="T71" fmla="*/ 205 h 298"/>
              <a:gd name="T72" fmla="*/ 564 w 1955"/>
              <a:gd name="T73" fmla="*/ 205 h 298"/>
              <a:gd name="T74" fmla="*/ 283 w 1955"/>
              <a:gd name="T75" fmla="*/ 168 h 298"/>
              <a:gd name="T76" fmla="*/ 339 w 1955"/>
              <a:gd name="T77" fmla="*/ 260 h 298"/>
              <a:gd name="T78" fmla="*/ 289 w 1955"/>
              <a:gd name="T79" fmla="*/ 252 h 298"/>
              <a:gd name="T80" fmla="*/ 284 w 1955"/>
              <a:gd name="T81" fmla="*/ 287 h 298"/>
              <a:gd name="T82" fmla="*/ 368 w 1955"/>
              <a:gd name="T83" fmla="*/ 183 h 298"/>
              <a:gd name="T84" fmla="*/ 407 w 1955"/>
              <a:gd name="T85" fmla="*/ 153 h 298"/>
              <a:gd name="T86" fmla="*/ 409 w 1955"/>
              <a:gd name="T87" fmla="*/ 118 h 298"/>
              <a:gd name="T88" fmla="*/ 1550 w 1955"/>
              <a:gd name="T89" fmla="*/ 112 h 298"/>
              <a:gd name="T90" fmla="*/ 1465 w 1955"/>
              <a:gd name="T91" fmla="*/ 293 h 298"/>
              <a:gd name="T92" fmla="*/ 1557 w 1955"/>
              <a:gd name="T93" fmla="*/ 154 h 298"/>
              <a:gd name="T94" fmla="*/ 1550 w 1955"/>
              <a:gd name="T95" fmla="*/ 112 h 298"/>
              <a:gd name="T96" fmla="*/ 1927 w 1955"/>
              <a:gd name="T97" fmla="*/ 193 h 298"/>
              <a:gd name="T98" fmla="*/ 1955 w 1955"/>
              <a:gd name="T99" fmla="*/ 151 h 298"/>
              <a:gd name="T100" fmla="*/ 1924 w 1955"/>
              <a:gd name="T101" fmla="*/ 160 h 298"/>
              <a:gd name="T102" fmla="*/ 1928 w 1955"/>
              <a:gd name="T103" fmla="*/ 181 h 298"/>
              <a:gd name="T104" fmla="*/ 1950 w 1955"/>
              <a:gd name="T105" fmla="*/ 130 h 298"/>
              <a:gd name="T106" fmla="*/ 1955 w 1955"/>
              <a:gd name="T107" fmla="*/ 121 h 298"/>
              <a:gd name="T108" fmla="*/ 119 w 1955"/>
              <a:gd name="T109" fmla="*/ 116 h 298"/>
              <a:gd name="T110" fmla="*/ 44 w 1955"/>
              <a:gd name="T111" fmla="*/ 225 h 298"/>
              <a:gd name="T112" fmla="*/ 189 w 1955"/>
              <a:gd name="T113" fmla="*/ 116 h 298"/>
              <a:gd name="T114" fmla="*/ 1820 w 1955"/>
              <a:gd name="T115" fmla="*/ 116 h 298"/>
              <a:gd name="T116" fmla="*/ 1795 w 1955"/>
              <a:gd name="T117" fmla="*/ 192 h 298"/>
              <a:gd name="T118" fmla="*/ 1850 w 1955"/>
              <a:gd name="T119" fmla="*/ 170 h 298"/>
              <a:gd name="T120" fmla="*/ 1874 w 1955"/>
              <a:gd name="T121" fmla="*/ 191 h 298"/>
              <a:gd name="T122" fmla="*/ 1820 w 1955"/>
              <a:gd name="T123" fmla="*/ 116 h 298"/>
              <a:gd name="T124" fmla="*/ 1838 w 1955"/>
              <a:gd name="T125" fmla="*/ 12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55" h="298">
                <a:moveTo>
                  <a:pt x="113" y="0"/>
                </a:moveTo>
                <a:lnTo>
                  <a:pt x="113" y="0"/>
                </a:lnTo>
                <a:cubicBezTo>
                  <a:pt x="45" y="0"/>
                  <a:pt x="0" y="49"/>
                  <a:pt x="0" y="118"/>
                </a:cubicBezTo>
                <a:lnTo>
                  <a:pt x="0" y="182"/>
                </a:lnTo>
                <a:lnTo>
                  <a:pt x="70" y="182"/>
                </a:lnTo>
                <a:lnTo>
                  <a:pt x="70" y="123"/>
                </a:lnTo>
                <a:cubicBezTo>
                  <a:pt x="70" y="86"/>
                  <a:pt x="85" y="68"/>
                  <a:pt x="120" y="68"/>
                </a:cubicBezTo>
                <a:lnTo>
                  <a:pt x="144" y="68"/>
                </a:lnTo>
                <a:lnTo>
                  <a:pt x="152" y="0"/>
                </a:lnTo>
                <a:lnTo>
                  <a:pt x="113" y="0"/>
                </a:lnTo>
                <a:lnTo>
                  <a:pt x="113" y="0"/>
                </a:lnTo>
                <a:close/>
                <a:moveTo>
                  <a:pt x="670" y="94"/>
                </a:moveTo>
                <a:lnTo>
                  <a:pt x="670" y="94"/>
                </a:lnTo>
                <a:lnTo>
                  <a:pt x="670" y="116"/>
                </a:lnTo>
                <a:lnTo>
                  <a:pt x="644" y="116"/>
                </a:lnTo>
                <a:cubicBezTo>
                  <a:pt x="641" y="116"/>
                  <a:pt x="639" y="118"/>
                  <a:pt x="639" y="120"/>
                </a:cubicBezTo>
                <a:lnTo>
                  <a:pt x="639" y="152"/>
                </a:lnTo>
                <a:cubicBezTo>
                  <a:pt x="639" y="154"/>
                  <a:pt x="641" y="156"/>
                  <a:pt x="644" y="156"/>
                </a:cubicBezTo>
                <a:lnTo>
                  <a:pt x="670" y="156"/>
                </a:lnTo>
                <a:lnTo>
                  <a:pt x="670" y="289"/>
                </a:lnTo>
                <a:cubicBezTo>
                  <a:pt x="670" y="291"/>
                  <a:pt x="672" y="293"/>
                  <a:pt x="674" y="293"/>
                </a:cubicBezTo>
                <a:lnTo>
                  <a:pt x="724" y="293"/>
                </a:lnTo>
                <a:cubicBezTo>
                  <a:pt x="726" y="293"/>
                  <a:pt x="728" y="291"/>
                  <a:pt x="728" y="289"/>
                </a:cubicBezTo>
                <a:lnTo>
                  <a:pt x="728" y="156"/>
                </a:lnTo>
                <a:lnTo>
                  <a:pt x="807" y="156"/>
                </a:lnTo>
                <a:lnTo>
                  <a:pt x="807" y="239"/>
                </a:lnTo>
                <a:cubicBezTo>
                  <a:pt x="807" y="281"/>
                  <a:pt x="828" y="296"/>
                  <a:pt x="870" y="296"/>
                </a:cubicBezTo>
                <a:cubicBezTo>
                  <a:pt x="894" y="296"/>
                  <a:pt x="909" y="291"/>
                  <a:pt x="913" y="290"/>
                </a:cubicBezTo>
                <a:cubicBezTo>
                  <a:pt x="916" y="288"/>
                  <a:pt x="918" y="287"/>
                  <a:pt x="918" y="284"/>
                </a:cubicBezTo>
                <a:cubicBezTo>
                  <a:pt x="918" y="283"/>
                  <a:pt x="917" y="281"/>
                  <a:pt x="917" y="281"/>
                </a:cubicBezTo>
                <a:lnTo>
                  <a:pt x="913" y="257"/>
                </a:lnTo>
                <a:cubicBezTo>
                  <a:pt x="912" y="254"/>
                  <a:pt x="911" y="253"/>
                  <a:pt x="909" y="253"/>
                </a:cubicBezTo>
                <a:cubicBezTo>
                  <a:pt x="909" y="253"/>
                  <a:pt x="908" y="253"/>
                  <a:pt x="907" y="254"/>
                </a:cubicBezTo>
                <a:cubicBezTo>
                  <a:pt x="906" y="254"/>
                  <a:pt x="906" y="254"/>
                  <a:pt x="905" y="254"/>
                </a:cubicBezTo>
                <a:cubicBezTo>
                  <a:pt x="901" y="255"/>
                  <a:pt x="894" y="255"/>
                  <a:pt x="886" y="255"/>
                </a:cubicBezTo>
                <a:cubicBezTo>
                  <a:pt x="868" y="255"/>
                  <a:pt x="865" y="247"/>
                  <a:pt x="865" y="235"/>
                </a:cubicBezTo>
                <a:lnTo>
                  <a:pt x="865" y="157"/>
                </a:lnTo>
                <a:lnTo>
                  <a:pt x="952" y="157"/>
                </a:lnTo>
                <a:lnTo>
                  <a:pt x="952" y="272"/>
                </a:lnTo>
                <a:cubicBezTo>
                  <a:pt x="952" y="283"/>
                  <a:pt x="963" y="287"/>
                  <a:pt x="982" y="291"/>
                </a:cubicBezTo>
                <a:cubicBezTo>
                  <a:pt x="997" y="294"/>
                  <a:pt x="1018" y="298"/>
                  <a:pt x="1034" y="298"/>
                </a:cubicBezTo>
                <a:cubicBezTo>
                  <a:pt x="1055" y="298"/>
                  <a:pt x="1076" y="294"/>
                  <a:pt x="1091" y="282"/>
                </a:cubicBezTo>
                <a:cubicBezTo>
                  <a:pt x="1112" y="294"/>
                  <a:pt x="1135" y="298"/>
                  <a:pt x="1157" y="298"/>
                </a:cubicBezTo>
                <a:cubicBezTo>
                  <a:pt x="1198" y="298"/>
                  <a:pt x="1226" y="288"/>
                  <a:pt x="1226" y="247"/>
                </a:cubicBezTo>
                <a:lnTo>
                  <a:pt x="1226" y="120"/>
                </a:lnTo>
                <a:cubicBezTo>
                  <a:pt x="1226" y="118"/>
                  <a:pt x="1224" y="116"/>
                  <a:pt x="1221" y="116"/>
                </a:cubicBezTo>
                <a:lnTo>
                  <a:pt x="1172" y="116"/>
                </a:lnTo>
                <a:cubicBezTo>
                  <a:pt x="1170" y="116"/>
                  <a:pt x="1168" y="118"/>
                  <a:pt x="1168" y="120"/>
                </a:cubicBezTo>
                <a:lnTo>
                  <a:pt x="1168" y="238"/>
                </a:lnTo>
                <a:cubicBezTo>
                  <a:pt x="1168" y="256"/>
                  <a:pt x="1157" y="262"/>
                  <a:pt x="1143" y="262"/>
                </a:cubicBezTo>
                <a:cubicBezTo>
                  <a:pt x="1131" y="262"/>
                  <a:pt x="1118" y="258"/>
                  <a:pt x="1118" y="258"/>
                </a:cubicBezTo>
                <a:lnTo>
                  <a:pt x="1118" y="120"/>
                </a:lnTo>
                <a:cubicBezTo>
                  <a:pt x="1118" y="118"/>
                  <a:pt x="1116" y="116"/>
                  <a:pt x="1114" y="116"/>
                </a:cubicBezTo>
                <a:lnTo>
                  <a:pt x="1065" y="116"/>
                </a:lnTo>
                <a:cubicBezTo>
                  <a:pt x="1062" y="116"/>
                  <a:pt x="1060" y="118"/>
                  <a:pt x="1060" y="120"/>
                </a:cubicBezTo>
                <a:lnTo>
                  <a:pt x="1060" y="238"/>
                </a:lnTo>
                <a:cubicBezTo>
                  <a:pt x="1060" y="256"/>
                  <a:pt x="1053" y="262"/>
                  <a:pt x="1039" y="262"/>
                </a:cubicBezTo>
                <a:cubicBezTo>
                  <a:pt x="1027" y="262"/>
                  <a:pt x="1010" y="259"/>
                  <a:pt x="1010" y="259"/>
                </a:cubicBezTo>
                <a:lnTo>
                  <a:pt x="1010" y="120"/>
                </a:lnTo>
                <a:cubicBezTo>
                  <a:pt x="1010" y="118"/>
                  <a:pt x="1009" y="116"/>
                  <a:pt x="1006" y="116"/>
                </a:cubicBezTo>
                <a:lnTo>
                  <a:pt x="865" y="116"/>
                </a:lnTo>
                <a:lnTo>
                  <a:pt x="865" y="61"/>
                </a:lnTo>
                <a:cubicBezTo>
                  <a:pt x="865" y="57"/>
                  <a:pt x="863" y="56"/>
                  <a:pt x="859" y="56"/>
                </a:cubicBezTo>
                <a:cubicBezTo>
                  <a:pt x="859" y="56"/>
                  <a:pt x="857" y="56"/>
                  <a:pt x="856" y="56"/>
                </a:cubicBezTo>
                <a:lnTo>
                  <a:pt x="813" y="64"/>
                </a:lnTo>
                <a:cubicBezTo>
                  <a:pt x="809" y="64"/>
                  <a:pt x="807" y="67"/>
                  <a:pt x="807" y="72"/>
                </a:cubicBezTo>
                <a:lnTo>
                  <a:pt x="807" y="116"/>
                </a:lnTo>
                <a:lnTo>
                  <a:pt x="728" y="116"/>
                </a:lnTo>
                <a:lnTo>
                  <a:pt x="728" y="97"/>
                </a:lnTo>
                <a:cubicBezTo>
                  <a:pt x="728" y="90"/>
                  <a:pt x="729" y="86"/>
                  <a:pt x="732" y="83"/>
                </a:cubicBezTo>
                <a:cubicBezTo>
                  <a:pt x="736" y="80"/>
                  <a:pt x="741" y="79"/>
                  <a:pt x="749" y="79"/>
                </a:cubicBezTo>
                <a:cubicBezTo>
                  <a:pt x="754" y="79"/>
                  <a:pt x="761" y="80"/>
                  <a:pt x="765" y="80"/>
                </a:cubicBezTo>
                <a:cubicBezTo>
                  <a:pt x="766" y="80"/>
                  <a:pt x="767" y="81"/>
                  <a:pt x="768" y="81"/>
                </a:cubicBezTo>
                <a:cubicBezTo>
                  <a:pt x="769" y="81"/>
                  <a:pt x="771" y="81"/>
                  <a:pt x="772" y="81"/>
                </a:cubicBezTo>
                <a:cubicBezTo>
                  <a:pt x="774" y="81"/>
                  <a:pt x="775" y="80"/>
                  <a:pt x="775" y="77"/>
                </a:cubicBezTo>
                <a:lnTo>
                  <a:pt x="779" y="52"/>
                </a:lnTo>
                <a:cubicBezTo>
                  <a:pt x="779" y="52"/>
                  <a:pt x="779" y="51"/>
                  <a:pt x="779" y="50"/>
                </a:cubicBezTo>
                <a:cubicBezTo>
                  <a:pt x="779" y="47"/>
                  <a:pt x="778" y="46"/>
                  <a:pt x="776" y="45"/>
                </a:cubicBezTo>
                <a:cubicBezTo>
                  <a:pt x="771" y="44"/>
                  <a:pt x="755" y="39"/>
                  <a:pt x="729" y="39"/>
                </a:cubicBezTo>
                <a:cubicBezTo>
                  <a:pt x="688" y="39"/>
                  <a:pt x="670" y="57"/>
                  <a:pt x="670" y="94"/>
                </a:cubicBezTo>
                <a:close/>
                <a:moveTo>
                  <a:pt x="1574" y="206"/>
                </a:moveTo>
                <a:lnTo>
                  <a:pt x="1574" y="206"/>
                </a:lnTo>
                <a:cubicBezTo>
                  <a:pt x="1574" y="275"/>
                  <a:pt x="1605" y="297"/>
                  <a:pt x="1671" y="297"/>
                </a:cubicBezTo>
                <a:cubicBezTo>
                  <a:pt x="1701" y="297"/>
                  <a:pt x="1723" y="290"/>
                  <a:pt x="1734" y="286"/>
                </a:cubicBezTo>
                <a:cubicBezTo>
                  <a:pt x="1737" y="285"/>
                  <a:pt x="1739" y="282"/>
                  <a:pt x="1739" y="280"/>
                </a:cubicBezTo>
                <a:cubicBezTo>
                  <a:pt x="1739" y="280"/>
                  <a:pt x="1739" y="279"/>
                  <a:pt x="1738" y="278"/>
                </a:cubicBezTo>
                <a:lnTo>
                  <a:pt x="1733" y="258"/>
                </a:lnTo>
                <a:lnTo>
                  <a:pt x="1733" y="258"/>
                </a:lnTo>
                <a:cubicBezTo>
                  <a:pt x="1732" y="254"/>
                  <a:pt x="1730" y="253"/>
                  <a:pt x="1728" y="253"/>
                </a:cubicBezTo>
                <a:cubicBezTo>
                  <a:pt x="1727" y="253"/>
                  <a:pt x="1725" y="253"/>
                  <a:pt x="1724" y="253"/>
                </a:cubicBezTo>
                <a:lnTo>
                  <a:pt x="1724" y="253"/>
                </a:lnTo>
                <a:cubicBezTo>
                  <a:pt x="1716" y="256"/>
                  <a:pt x="1700" y="260"/>
                  <a:pt x="1682" y="260"/>
                </a:cubicBezTo>
                <a:cubicBezTo>
                  <a:pt x="1667" y="260"/>
                  <a:pt x="1656" y="259"/>
                  <a:pt x="1648" y="255"/>
                </a:cubicBezTo>
                <a:cubicBezTo>
                  <a:pt x="1640" y="251"/>
                  <a:pt x="1634" y="241"/>
                  <a:pt x="1634" y="228"/>
                </a:cubicBezTo>
                <a:lnTo>
                  <a:pt x="1738" y="228"/>
                </a:lnTo>
                <a:cubicBezTo>
                  <a:pt x="1745" y="228"/>
                  <a:pt x="1747" y="223"/>
                  <a:pt x="1747" y="218"/>
                </a:cubicBezTo>
                <a:lnTo>
                  <a:pt x="1747" y="202"/>
                </a:lnTo>
                <a:cubicBezTo>
                  <a:pt x="1747" y="171"/>
                  <a:pt x="1741" y="147"/>
                  <a:pt x="1729" y="133"/>
                </a:cubicBezTo>
                <a:cubicBezTo>
                  <a:pt x="1716" y="120"/>
                  <a:pt x="1694" y="112"/>
                  <a:pt x="1662" y="112"/>
                </a:cubicBezTo>
                <a:cubicBezTo>
                  <a:pt x="1597" y="112"/>
                  <a:pt x="1574" y="137"/>
                  <a:pt x="1574" y="206"/>
                </a:cubicBezTo>
                <a:close/>
                <a:moveTo>
                  <a:pt x="1633" y="192"/>
                </a:moveTo>
                <a:lnTo>
                  <a:pt x="1633" y="192"/>
                </a:lnTo>
                <a:cubicBezTo>
                  <a:pt x="1633" y="187"/>
                  <a:pt x="1634" y="175"/>
                  <a:pt x="1635" y="168"/>
                </a:cubicBezTo>
                <a:cubicBezTo>
                  <a:pt x="1637" y="157"/>
                  <a:pt x="1644" y="149"/>
                  <a:pt x="1662" y="149"/>
                </a:cubicBezTo>
                <a:cubicBezTo>
                  <a:pt x="1678" y="149"/>
                  <a:pt x="1686" y="155"/>
                  <a:pt x="1689" y="166"/>
                </a:cubicBezTo>
                <a:cubicBezTo>
                  <a:pt x="1691" y="173"/>
                  <a:pt x="1691" y="183"/>
                  <a:pt x="1691" y="190"/>
                </a:cubicBezTo>
                <a:lnTo>
                  <a:pt x="1691" y="195"/>
                </a:lnTo>
                <a:lnTo>
                  <a:pt x="1633" y="195"/>
                </a:lnTo>
                <a:lnTo>
                  <a:pt x="1633" y="192"/>
                </a:lnTo>
                <a:lnTo>
                  <a:pt x="1633" y="192"/>
                </a:lnTo>
                <a:close/>
                <a:moveTo>
                  <a:pt x="1267" y="124"/>
                </a:moveTo>
                <a:lnTo>
                  <a:pt x="1267" y="124"/>
                </a:lnTo>
                <a:cubicBezTo>
                  <a:pt x="1265" y="125"/>
                  <a:pt x="1263" y="126"/>
                  <a:pt x="1263" y="129"/>
                </a:cubicBezTo>
                <a:lnTo>
                  <a:pt x="1263" y="130"/>
                </a:lnTo>
                <a:cubicBezTo>
                  <a:pt x="1263" y="130"/>
                  <a:pt x="1263" y="131"/>
                  <a:pt x="1263" y="131"/>
                </a:cubicBezTo>
                <a:lnTo>
                  <a:pt x="1269" y="157"/>
                </a:lnTo>
                <a:cubicBezTo>
                  <a:pt x="1270" y="158"/>
                  <a:pt x="1271" y="159"/>
                  <a:pt x="1272" y="159"/>
                </a:cubicBezTo>
                <a:cubicBezTo>
                  <a:pt x="1273" y="159"/>
                  <a:pt x="1274" y="159"/>
                  <a:pt x="1275" y="159"/>
                </a:cubicBezTo>
                <a:cubicBezTo>
                  <a:pt x="1282" y="157"/>
                  <a:pt x="1309" y="150"/>
                  <a:pt x="1330" y="150"/>
                </a:cubicBezTo>
                <a:cubicBezTo>
                  <a:pt x="1341" y="150"/>
                  <a:pt x="1349" y="150"/>
                  <a:pt x="1353" y="153"/>
                </a:cubicBezTo>
                <a:cubicBezTo>
                  <a:pt x="1360" y="156"/>
                  <a:pt x="1360" y="161"/>
                  <a:pt x="1360" y="170"/>
                </a:cubicBezTo>
                <a:lnTo>
                  <a:pt x="1360" y="178"/>
                </a:lnTo>
                <a:lnTo>
                  <a:pt x="1302" y="187"/>
                </a:lnTo>
                <a:cubicBezTo>
                  <a:pt x="1280" y="190"/>
                  <a:pt x="1252" y="197"/>
                  <a:pt x="1252" y="239"/>
                </a:cubicBezTo>
                <a:cubicBezTo>
                  <a:pt x="1252" y="291"/>
                  <a:pt x="1293" y="297"/>
                  <a:pt x="1335" y="297"/>
                </a:cubicBezTo>
                <a:cubicBezTo>
                  <a:pt x="1355" y="297"/>
                  <a:pt x="1371" y="296"/>
                  <a:pt x="1385" y="293"/>
                </a:cubicBezTo>
                <a:cubicBezTo>
                  <a:pt x="1407" y="288"/>
                  <a:pt x="1418" y="283"/>
                  <a:pt x="1418" y="258"/>
                </a:cubicBezTo>
                <a:lnTo>
                  <a:pt x="1418" y="165"/>
                </a:lnTo>
                <a:cubicBezTo>
                  <a:pt x="1418" y="146"/>
                  <a:pt x="1412" y="131"/>
                  <a:pt x="1396" y="122"/>
                </a:cubicBezTo>
                <a:cubicBezTo>
                  <a:pt x="1384" y="115"/>
                  <a:pt x="1367" y="112"/>
                  <a:pt x="1344" y="112"/>
                </a:cubicBezTo>
                <a:cubicBezTo>
                  <a:pt x="1307" y="112"/>
                  <a:pt x="1274" y="122"/>
                  <a:pt x="1267" y="124"/>
                </a:cubicBezTo>
                <a:close/>
                <a:moveTo>
                  <a:pt x="1307" y="239"/>
                </a:moveTo>
                <a:lnTo>
                  <a:pt x="1307" y="239"/>
                </a:lnTo>
                <a:cubicBezTo>
                  <a:pt x="1307" y="219"/>
                  <a:pt x="1317" y="217"/>
                  <a:pt x="1330" y="215"/>
                </a:cubicBezTo>
                <a:lnTo>
                  <a:pt x="1360" y="210"/>
                </a:lnTo>
                <a:lnTo>
                  <a:pt x="1360" y="259"/>
                </a:lnTo>
                <a:cubicBezTo>
                  <a:pt x="1359" y="260"/>
                  <a:pt x="1349" y="263"/>
                  <a:pt x="1336" y="263"/>
                </a:cubicBezTo>
                <a:cubicBezTo>
                  <a:pt x="1325" y="263"/>
                  <a:pt x="1307" y="260"/>
                  <a:pt x="1307" y="239"/>
                </a:cubicBezTo>
                <a:close/>
                <a:moveTo>
                  <a:pt x="448" y="205"/>
                </a:moveTo>
                <a:lnTo>
                  <a:pt x="448" y="205"/>
                </a:lnTo>
                <a:cubicBezTo>
                  <a:pt x="448" y="257"/>
                  <a:pt x="458" y="297"/>
                  <a:pt x="536" y="297"/>
                </a:cubicBezTo>
                <a:cubicBezTo>
                  <a:pt x="613" y="297"/>
                  <a:pt x="623" y="257"/>
                  <a:pt x="623" y="205"/>
                </a:cubicBezTo>
                <a:cubicBezTo>
                  <a:pt x="623" y="152"/>
                  <a:pt x="613" y="112"/>
                  <a:pt x="536" y="112"/>
                </a:cubicBezTo>
                <a:cubicBezTo>
                  <a:pt x="458" y="112"/>
                  <a:pt x="448" y="152"/>
                  <a:pt x="448" y="205"/>
                </a:cubicBezTo>
                <a:close/>
                <a:moveTo>
                  <a:pt x="507" y="205"/>
                </a:moveTo>
                <a:lnTo>
                  <a:pt x="507" y="205"/>
                </a:lnTo>
                <a:cubicBezTo>
                  <a:pt x="507" y="165"/>
                  <a:pt x="509" y="150"/>
                  <a:pt x="536" y="150"/>
                </a:cubicBezTo>
                <a:cubicBezTo>
                  <a:pt x="563" y="150"/>
                  <a:pt x="564" y="165"/>
                  <a:pt x="564" y="205"/>
                </a:cubicBezTo>
                <a:cubicBezTo>
                  <a:pt x="564" y="244"/>
                  <a:pt x="563" y="259"/>
                  <a:pt x="536" y="259"/>
                </a:cubicBezTo>
                <a:cubicBezTo>
                  <a:pt x="509" y="259"/>
                  <a:pt x="507" y="244"/>
                  <a:pt x="507" y="205"/>
                </a:cubicBezTo>
                <a:close/>
                <a:moveTo>
                  <a:pt x="283" y="168"/>
                </a:moveTo>
                <a:lnTo>
                  <a:pt x="283" y="168"/>
                </a:lnTo>
                <a:cubicBezTo>
                  <a:pt x="283" y="213"/>
                  <a:pt x="313" y="219"/>
                  <a:pt x="336" y="223"/>
                </a:cubicBezTo>
                <a:lnTo>
                  <a:pt x="340" y="224"/>
                </a:lnTo>
                <a:cubicBezTo>
                  <a:pt x="356" y="227"/>
                  <a:pt x="363" y="229"/>
                  <a:pt x="363" y="243"/>
                </a:cubicBezTo>
                <a:cubicBezTo>
                  <a:pt x="363" y="257"/>
                  <a:pt x="350" y="260"/>
                  <a:pt x="339" y="260"/>
                </a:cubicBezTo>
                <a:cubicBezTo>
                  <a:pt x="322" y="260"/>
                  <a:pt x="301" y="255"/>
                  <a:pt x="293" y="253"/>
                </a:cubicBezTo>
                <a:lnTo>
                  <a:pt x="293" y="253"/>
                </a:lnTo>
                <a:cubicBezTo>
                  <a:pt x="293" y="253"/>
                  <a:pt x="292" y="253"/>
                  <a:pt x="292" y="253"/>
                </a:cubicBezTo>
                <a:cubicBezTo>
                  <a:pt x="291" y="253"/>
                  <a:pt x="290" y="252"/>
                  <a:pt x="289" y="252"/>
                </a:cubicBezTo>
                <a:cubicBezTo>
                  <a:pt x="287" y="252"/>
                  <a:pt x="286" y="254"/>
                  <a:pt x="285" y="257"/>
                </a:cubicBezTo>
                <a:lnTo>
                  <a:pt x="282" y="278"/>
                </a:lnTo>
                <a:cubicBezTo>
                  <a:pt x="281" y="280"/>
                  <a:pt x="281" y="282"/>
                  <a:pt x="281" y="283"/>
                </a:cubicBezTo>
                <a:cubicBezTo>
                  <a:pt x="281" y="285"/>
                  <a:pt x="282" y="286"/>
                  <a:pt x="284" y="287"/>
                </a:cubicBezTo>
                <a:cubicBezTo>
                  <a:pt x="291" y="290"/>
                  <a:pt x="319" y="297"/>
                  <a:pt x="347" y="297"/>
                </a:cubicBezTo>
                <a:cubicBezTo>
                  <a:pt x="389" y="297"/>
                  <a:pt x="421" y="282"/>
                  <a:pt x="421" y="238"/>
                </a:cubicBezTo>
                <a:cubicBezTo>
                  <a:pt x="421" y="196"/>
                  <a:pt x="396" y="188"/>
                  <a:pt x="373" y="184"/>
                </a:cubicBezTo>
                <a:lnTo>
                  <a:pt x="368" y="183"/>
                </a:lnTo>
                <a:cubicBezTo>
                  <a:pt x="354" y="181"/>
                  <a:pt x="342" y="178"/>
                  <a:pt x="342" y="164"/>
                </a:cubicBezTo>
                <a:cubicBezTo>
                  <a:pt x="342" y="150"/>
                  <a:pt x="356" y="148"/>
                  <a:pt x="366" y="148"/>
                </a:cubicBezTo>
                <a:cubicBezTo>
                  <a:pt x="380" y="148"/>
                  <a:pt x="394" y="150"/>
                  <a:pt x="401" y="152"/>
                </a:cubicBezTo>
                <a:cubicBezTo>
                  <a:pt x="405" y="153"/>
                  <a:pt x="406" y="153"/>
                  <a:pt x="407" y="153"/>
                </a:cubicBezTo>
                <a:cubicBezTo>
                  <a:pt x="408" y="153"/>
                  <a:pt x="411" y="151"/>
                  <a:pt x="411" y="150"/>
                </a:cubicBezTo>
                <a:cubicBezTo>
                  <a:pt x="412" y="142"/>
                  <a:pt x="414" y="135"/>
                  <a:pt x="416" y="127"/>
                </a:cubicBezTo>
                <a:cubicBezTo>
                  <a:pt x="416" y="127"/>
                  <a:pt x="416" y="126"/>
                  <a:pt x="416" y="125"/>
                </a:cubicBezTo>
                <a:cubicBezTo>
                  <a:pt x="416" y="121"/>
                  <a:pt x="414" y="120"/>
                  <a:pt x="409" y="118"/>
                </a:cubicBezTo>
                <a:cubicBezTo>
                  <a:pt x="400" y="116"/>
                  <a:pt x="381" y="112"/>
                  <a:pt x="357" y="112"/>
                </a:cubicBezTo>
                <a:cubicBezTo>
                  <a:pt x="328" y="112"/>
                  <a:pt x="283" y="117"/>
                  <a:pt x="283" y="168"/>
                </a:cubicBezTo>
                <a:close/>
                <a:moveTo>
                  <a:pt x="1550" y="112"/>
                </a:moveTo>
                <a:lnTo>
                  <a:pt x="1550" y="112"/>
                </a:lnTo>
                <a:cubicBezTo>
                  <a:pt x="1529" y="112"/>
                  <a:pt x="1507" y="115"/>
                  <a:pt x="1490" y="118"/>
                </a:cubicBezTo>
                <a:cubicBezTo>
                  <a:pt x="1471" y="123"/>
                  <a:pt x="1460" y="126"/>
                  <a:pt x="1460" y="138"/>
                </a:cubicBezTo>
                <a:lnTo>
                  <a:pt x="1460" y="289"/>
                </a:lnTo>
                <a:cubicBezTo>
                  <a:pt x="1460" y="291"/>
                  <a:pt x="1462" y="293"/>
                  <a:pt x="1465" y="293"/>
                </a:cubicBezTo>
                <a:lnTo>
                  <a:pt x="1514" y="293"/>
                </a:lnTo>
                <a:cubicBezTo>
                  <a:pt x="1516" y="293"/>
                  <a:pt x="1518" y="291"/>
                  <a:pt x="1518" y="289"/>
                </a:cubicBezTo>
                <a:lnTo>
                  <a:pt x="1518" y="157"/>
                </a:lnTo>
                <a:cubicBezTo>
                  <a:pt x="1521" y="156"/>
                  <a:pt x="1538" y="154"/>
                  <a:pt x="1557" y="154"/>
                </a:cubicBezTo>
                <a:cubicBezTo>
                  <a:pt x="1563" y="154"/>
                  <a:pt x="1563" y="150"/>
                  <a:pt x="1563" y="147"/>
                </a:cubicBezTo>
                <a:lnTo>
                  <a:pt x="1563" y="119"/>
                </a:lnTo>
                <a:cubicBezTo>
                  <a:pt x="1563" y="114"/>
                  <a:pt x="1561" y="112"/>
                  <a:pt x="1556" y="112"/>
                </a:cubicBezTo>
                <a:lnTo>
                  <a:pt x="1550" y="112"/>
                </a:lnTo>
                <a:lnTo>
                  <a:pt x="1550" y="112"/>
                </a:lnTo>
                <a:close/>
                <a:moveTo>
                  <a:pt x="1887" y="154"/>
                </a:moveTo>
                <a:lnTo>
                  <a:pt x="1887" y="154"/>
                </a:lnTo>
                <a:cubicBezTo>
                  <a:pt x="1887" y="182"/>
                  <a:pt x="1896" y="193"/>
                  <a:pt x="1927" y="193"/>
                </a:cubicBezTo>
                <a:cubicBezTo>
                  <a:pt x="1935" y="193"/>
                  <a:pt x="1944" y="192"/>
                  <a:pt x="1949" y="191"/>
                </a:cubicBezTo>
                <a:lnTo>
                  <a:pt x="1948" y="191"/>
                </a:lnTo>
                <a:cubicBezTo>
                  <a:pt x="1954" y="189"/>
                  <a:pt x="1955" y="187"/>
                  <a:pt x="1955" y="182"/>
                </a:cubicBezTo>
                <a:lnTo>
                  <a:pt x="1955" y="151"/>
                </a:lnTo>
                <a:cubicBezTo>
                  <a:pt x="1955" y="150"/>
                  <a:pt x="1955" y="150"/>
                  <a:pt x="1954" y="150"/>
                </a:cubicBezTo>
                <a:lnTo>
                  <a:pt x="1925" y="150"/>
                </a:lnTo>
                <a:cubicBezTo>
                  <a:pt x="1924" y="150"/>
                  <a:pt x="1924" y="150"/>
                  <a:pt x="1924" y="151"/>
                </a:cubicBezTo>
                <a:lnTo>
                  <a:pt x="1924" y="160"/>
                </a:lnTo>
                <a:cubicBezTo>
                  <a:pt x="1924" y="161"/>
                  <a:pt x="1925" y="161"/>
                  <a:pt x="1925" y="161"/>
                </a:cubicBezTo>
                <a:lnTo>
                  <a:pt x="1938" y="163"/>
                </a:lnTo>
                <a:lnTo>
                  <a:pt x="1938" y="181"/>
                </a:lnTo>
                <a:cubicBezTo>
                  <a:pt x="1938" y="181"/>
                  <a:pt x="1932" y="181"/>
                  <a:pt x="1928" y="181"/>
                </a:cubicBezTo>
                <a:cubicBezTo>
                  <a:pt x="1913" y="181"/>
                  <a:pt x="1906" y="177"/>
                  <a:pt x="1906" y="155"/>
                </a:cubicBezTo>
                <a:cubicBezTo>
                  <a:pt x="1906" y="131"/>
                  <a:pt x="1914" y="128"/>
                  <a:pt x="1930" y="128"/>
                </a:cubicBezTo>
                <a:cubicBezTo>
                  <a:pt x="1937" y="128"/>
                  <a:pt x="1944" y="129"/>
                  <a:pt x="1948" y="130"/>
                </a:cubicBezTo>
                <a:cubicBezTo>
                  <a:pt x="1949" y="130"/>
                  <a:pt x="1949" y="130"/>
                  <a:pt x="1950" y="130"/>
                </a:cubicBezTo>
                <a:cubicBezTo>
                  <a:pt x="1950" y="130"/>
                  <a:pt x="1951" y="130"/>
                  <a:pt x="1952" y="130"/>
                </a:cubicBezTo>
                <a:cubicBezTo>
                  <a:pt x="1953" y="130"/>
                  <a:pt x="1954" y="130"/>
                  <a:pt x="1954" y="128"/>
                </a:cubicBezTo>
                <a:lnTo>
                  <a:pt x="1955" y="123"/>
                </a:lnTo>
                <a:cubicBezTo>
                  <a:pt x="1955" y="123"/>
                  <a:pt x="1955" y="121"/>
                  <a:pt x="1955" y="121"/>
                </a:cubicBezTo>
                <a:cubicBezTo>
                  <a:pt x="1955" y="120"/>
                  <a:pt x="1954" y="120"/>
                  <a:pt x="1954" y="119"/>
                </a:cubicBezTo>
                <a:cubicBezTo>
                  <a:pt x="1951" y="118"/>
                  <a:pt x="1940" y="115"/>
                  <a:pt x="1925" y="115"/>
                </a:cubicBezTo>
                <a:cubicBezTo>
                  <a:pt x="1898" y="115"/>
                  <a:pt x="1887" y="125"/>
                  <a:pt x="1887" y="154"/>
                </a:cubicBezTo>
                <a:close/>
                <a:moveTo>
                  <a:pt x="119" y="116"/>
                </a:moveTo>
                <a:lnTo>
                  <a:pt x="119" y="116"/>
                </a:lnTo>
                <a:lnTo>
                  <a:pt x="119" y="168"/>
                </a:lnTo>
                <a:cubicBezTo>
                  <a:pt x="119" y="204"/>
                  <a:pt x="104" y="225"/>
                  <a:pt x="69" y="225"/>
                </a:cubicBezTo>
                <a:lnTo>
                  <a:pt x="44" y="225"/>
                </a:lnTo>
                <a:lnTo>
                  <a:pt x="36" y="295"/>
                </a:lnTo>
                <a:lnTo>
                  <a:pt x="73" y="295"/>
                </a:lnTo>
                <a:cubicBezTo>
                  <a:pt x="138" y="295"/>
                  <a:pt x="189" y="248"/>
                  <a:pt x="189" y="173"/>
                </a:cubicBezTo>
                <a:lnTo>
                  <a:pt x="189" y="116"/>
                </a:lnTo>
                <a:lnTo>
                  <a:pt x="119" y="116"/>
                </a:lnTo>
                <a:lnTo>
                  <a:pt x="119" y="116"/>
                </a:lnTo>
                <a:close/>
                <a:moveTo>
                  <a:pt x="1820" y="116"/>
                </a:moveTo>
                <a:lnTo>
                  <a:pt x="1820" y="116"/>
                </a:lnTo>
                <a:cubicBezTo>
                  <a:pt x="1820" y="116"/>
                  <a:pt x="1819" y="117"/>
                  <a:pt x="1819" y="117"/>
                </a:cubicBezTo>
                <a:lnTo>
                  <a:pt x="1795" y="190"/>
                </a:lnTo>
                <a:cubicBezTo>
                  <a:pt x="1795" y="190"/>
                  <a:pt x="1794" y="191"/>
                  <a:pt x="1794" y="191"/>
                </a:cubicBezTo>
                <a:cubicBezTo>
                  <a:pt x="1794" y="192"/>
                  <a:pt x="1795" y="192"/>
                  <a:pt x="1795" y="192"/>
                </a:cubicBezTo>
                <a:lnTo>
                  <a:pt x="1813" y="192"/>
                </a:lnTo>
                <a:cubicBezTo>
                  <a:pt x="1814" y="192"/>
                  <a:pt x="1814" y="191"/>
                  <a:pt x="1815" y="191"/>
                </a:cubicBezTo>
                <a:lnTo>
                  <a:pt x="1820" y="170"/>
                </a:lnTo>
                <a:lnTo>
                  <a:pt x="1850" y="170"/>
                </a:lnTo>
                <a:lnTo>
                  <a:pt x="1855" y="191"/>
                </a:lnTo>
                <a:cubicBezTo>
                  <a:pt x="1856" y="191"/>
                  <a:pt x="1856" y="192"/>
                  <a:pt x="1857" y="192"/>
                </a:cubicBezTo>
                <a:lnTo>
                  <a:pt x="1873" y="192"/>
                </a:lnTo>
                <a:cubicBezTo>
                  <a:pt x="1874" y="192"/>
                  <a:pt x="1874" y="192"/>
                  <a:pt x="1874" y="191"/>
                </a:cubicBezTo>
                <a:cubicBezTo>
                  <a:pt x="1874" y="191"/>
                  <a:pt x="1874" y="190"/>
                  <a:pt x="1874" y="190"/>
                </a:cubicBezTo>
                <a:lnTo>
                  <a:pt x="1851" y="117"/>
                </a:lnTo>
                <a:cubicBezTo>
                  <a:pt x="1850" y="117"/>
                  <a:pt x="1850" y="116"/>
                  <a:pt x="1849" y="116"/>
                </a:cubicBezTo>
                <a:lnTo>
                  <a:pt x="1820" y="116"/>
                </a:lnTo>
                <a:lnTo>
                  <a:pt x="1820" y="116"/>
                </a:lnTo>
                <a:close/>
                <a:moveTo>
                  <a:pt x="1832" y="128"/>
                </a:moveTo>
                <a:lnTo>
                  <a:pt x="1832" y="128"/>
                </a:lnTo>
                <a:lnTo>
                  <a:pt x="1838" y="128"/>
                </a:lnTo>
                <a:lnTo>
                  <a:pt x="1846" y="158"/>
                </a:lnTo>
                <a:lnTo>
                  <a:pt x="1823" y="158"/>
                </a:lnTo>
                <a:lnTo>
                  <a:pt x="1832" y="12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742718517"/>
      </p:ext>
    </p:extLst>
  </p:cSld>
  <p:clrMapOvr>
    <a:masterClrMapping/>
  </p:clrMapOvr>
  <p:timing>
    <p:tnLst>
      <p:par>
        <p:cTn id="1" dur="indefinite" restart="never" nodeType="tmRoot"/>
      </p:par>
    </p:tnLst>
  </p:timing>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1_SAG - Title only">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7284"/>
          <a:stretch/>
        </p:blipFill>
        <p:spPr>
          <a:xfrm>
            <a:off x="0" y="0"/>
            <a:ext cx="9144000" cy="4768850"/>
          </a:xfrm>
          <a:prstGeom prst="rect">
            <a:avLst/>
          </a:prstGeom>
        </p:spPr>
      </p:pic>
      <p:sp>
        <p:nvSpPr>
          <p:cNvPr id="10" name="Rectangle 9"/>
          <p:cNvSpPr/>
          <p:nvPr userDrawn="1"/>
        </p:nvSpPr>
        <p:spPr>
          <a:xfrm>
            <a:off x="0" y="1"/>
            <a:ext cx="5959366" cy="5143500"/>
          </a:xfrm>
          <a:prstGeom prst="rect">
            <a:avLst/>
          </a:prstGeom>
          <a:gradFill flip="none" rotWithShape="1">
            <a:gsLst>
              <a:gs pos="0">
                <a:schemeClr val="bg1"/>
              </a:gs>
              <a:gs pos="100000">
                <a:schemeClr val="bg1">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schemeClr val="bg1"/>
              </a:solidFill>
            </a:endParaRPr>
          </a:p>
        </p:txBody>
      </p:sp>
      <p:sp>
        <p:nvSpPr>
          <p:cNvPr id="7" name="Title 6"/>
          <p:cNvSpPr>
            <a:spLocks noGrp="1"/>
          </p:cNvSpPr>
          <p:nvPr>
            <p:ph type="title"/>
          </p:nvPr>
        </p:nvSpPr>
        <p:spPr/>
        <p:txBody>
          <a:bodyPr/>
          <a:lstStyle/>
          <a:p>
            <a:r>
              <a:rPr lang="de-DE" smtClean="0"/>
              <a:t>Titelmasterformat durch Klicken bearbeiten</a:t>
            </a:r>
            <a:endParaRPr lang="en-US" dirty="0"/>
          </a:p>
        </p:txBody>
      </p:sp>
      <p:sp>
        <p:nvSpPr>
          <p:cNvPr id="2" name="Footer Placeholder 1"/>
          <p:cNvSpPr>
            <a:spLocks noGrp="1"/>
          </p:cNvSpPr>
          <p:nvPr>
            <p:ph type="ftr" sz="quarter" idx="12"/>
          </p:nvPr>
        </p:nvSpPr>
        <p:spPr/>
        <p:txBody>
          <a:bodyPr/>
          <a:lstStyle/>
          <a:p>
            <a:pPr>
              <a:defRPr/>
            </a:pPr>
            <a:r>
              <a:rPr lang="en-US" smtClean="0"/>
              <a:t>© 2015 Software AG. All rights reserved. For internal use only</a:t>
            </a:r>
            <a:endParaRPr lang="en-US"/>
          </a:p>
        </p:txBody>
      </p:sp>
      <p:sp>
        <p:nvSpPr>
          <p:cNvPr id="5" name="Textplatzhalter 6"/>
          <p:cNvSpPr>
            <a:spLocks noGrp="1"/>
          </p:cNvSpPr>
          <p:nvPr>
            <p:ph type="body" sz="quarter" idx="13" hasCustomPrompt="1"/>
          </p:nvPr>
        </p:nvSpPr>
        <p:spPr>
          <a:xfrm>
            <a:off x="395289" y="655167"/>
            <a:ext cx="8353424" cy="324000"/>
          </a:xfrm>
        </p:spPr>
        <p:txBody>
          <a:bodyPr>
            <a:noAutofit/>
          </a:bodyPr>
          <a:lstStyle>
            <a:lvl1pPr marL="0" indent="0">
              <a:lnSpc>
                <a:spcPts val="2000"/>
              </a:lnSpc>
              <a:buNone/>
              <a:defRPr sz="2200" cap="all" baseline="0"/>
            </a:lvl1pPr>
            <a:lvl2pPr>
              <a:defRPr sz="2200"/>
            </a:lvl2pPr>
            <a:lvl3pPr>
              <a:defRPr sz="2200"/>
            </a:lvl3pPr>
            <a:lvl4pPr>
              <a:defRPr sz="2200"/>
            </a:lvl4pPr>
            <a:lvl5pPr>
              <a:defRPr sz="2200"/>
            </a:lvl5p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Subtitle</a:t>
            </a:r>
            <a:endParaRPr lang="de-DE" dirty="0"/>
          </a:p>
        </p:txBody>
      </p:sp>
      <p:sp>
        <p:nvSpPr>
          <p:cNvPr id="11" name="TextBox 22"/>
          <p:cNvSpPr txBox="1">
            <a:spLocks noChangeArrowheads="1"/>
          </p:cNvSpPr>
          <p:nvPr userDrawn="1"/>
        </p:nvSpPr>
        <p:spPr bwMode="auto">
          <a:xfrm>
            <a:off x="395290" y="4961778"/>
            <a:ext cx="28009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marL="0" marR="0" indent="0" algn="l" defTabSz="914400" rtl="0" eaLnBrk="1" fontAlgn="base" latinLnBrk="0" hangingPunct="1">
              <a:lnSpc>
                <a:spcPct val="100000"/>
              </a:lnSpc>
              <a:spcBef>
                <a:spcPct val="0"/>
              </a:spcBef>
              <a:spcAft>
                <a:spcPct val="0"/>
              </a:spcAft>
              <a:buClrTx/>
              <a:buSzTx/>
              <a:buFontTx/>
              <a:buNone/>
              <a:tabLst/>
              <a:defRPr/>
            </a:pPr>
            <a:fld id="{F8714038-F777-4D6C-BF39-F3C9BE8830C2}" type="slidenum">
              <a:rPr lang="en-US" sz="600" smtClean="0">
                <a:solidFill>
                  <a:schemeClr val="bg2"/>
                </a:solidFill>
                <a:latin typeface="+mn-lt"/>
                <a:cs typeface="Arial" panose="020B0604020202020204" pitchFamily="34" charset="0"/>
              </a:rPr>
              <a:pPr marL="0" marR="0" indent="0" algn="l" defTabSz="914400" rtl="0" eaLnBrk="1" fontAlgn="base" latinLnBrk="0" hangingPunct="1">
                <a:lnSpc>
                  <a:spcPct val="100000"/>
                </a:lnSpc>
                <a:spcBef>
                  <a:spcPct val="0"/>
                </a:spcBef>
                <a:spcAft>
                  <a:spcPct val="0"/>
                </a:spcAft>
                <a:buClrTx/>
                <a:buSzTx/>
                <a:buFontTx/>
                <a:buNone/>
                <a:tabLst/>
                <a:defRPr/>
              </a:pPr>
              <a:t>‹#›</a:t>
            </a:fld>
            <a:r>
              <a:rPr lang="en-US" sz="600" dirty="0" smtClean="0">
                <a:solidFill>
                  <a:srgbClr val="038299"/>
                </a:solidFill>
                <a:latin typeface="+mn-lt"/>
                <a:cs typeface="Arial" panose="020B0604020202020204" pitchFamily="34" charset="0"/>
              </a:rPr>
              <a:t>  </a:t>
            </a:r>
            <a:r>
              <a:rPr lang="en-US" sz="600" dirty="0" smtClean="0">
                <a:solidFill>
                  <a:schemeClr val="bg1">
                    <a:lumMod val="65000"/>
                  </a:schemeClr>
                </a:solidFill>
                <a:latin typeface="+mn-lt"/>
                <a:cs typeface="Arial" pitchFamily="34" charset="0"/>
              </a:rPr>
              <a:t>  |</a:t>
            </a:r>
          </a:p>
        </p:txBody>
      </p:sp>
    </p:spTree>
    <p:extLst>
      <p:ext uri="{BB962C8B-B14F-4D97-AF65-F5344CB8AC3E}">
        <p14:creationId xmlns:p14="http://schemas.microsoft.com/office/powerpoint/2010/main" val="2804049713"/>
      </p:ext>
    </p:extLst>
  </p:cSld>
  <p:clrMapOvr>
    <a:masterClrMapping/>
  </p:clrMapOvr>
  <p:timing>
    <p:tnLst>
      <p:par>
        <p:cTn id="1" dur="indefinite" restart="never" nodeType="tmRoot"/>
      </p:par>
    </p:tnLst>
  </p:timing>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2_SAG - Title only">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7284"/>
          <a:stretch/>
        </p:blipFill>
        <p:spPr>
          <a:xfrm>
            <a:off x="0" y="0"/>
            <a:ext cx="9144000" cy="4768850"/>
          </a:xfrm>
          <a:prstGeom prst="rect">
            <a:avLst/>
          </a:prstGeom>
        </p:spPr>
      </p:pic>
      <p:sp>
        <p:nvSpPr>
          <p:cNvPr id="10" name="Rectangle 9"/>
          <p:cNvSpPr/>
          <p:nvPr userDrawn="1"/>
        </p:nvSpPr>
        <p:spPr>
          <a:xfrm>
            <a:off x="0" y="1"/>
            <a:ext cx="4698124" cy="5143500"/>
          </a:xfrm>
          <a:prstGeom prst="rect">
            <a:avLst/>
          </a:prstGeom>
          <a:gradFill flip="none" rotWithShape="1">
            <a:gsLst>
              <a:gs pos="0">
                <a:schemeClr val="bg1"/>
              </a:gs>
              <a:gs pos="100000">
                <a:schemeClr val="bg1">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schemeClr val="bg1"/>
              </a:solidFill>
            </a:endParaRPr>
          </a:p>
        </p:txBody>
      </p:sp>
      <p:sp>
        <p:nvSpPr>
          <p:cNvPr id="7" name="Title 6"/>
          <p:cNvSpPr>
            <a:spLocks noGrp="1"/>
          </p:cNvSpPr>
          <p:nvPr>
            <p:ph type="title"/>
          </p:nvPr>
        </p:nvSpPr>
        <p:spPr/>
        <p:txBody>
          <a:bodyPr/>
          <a:lstStyle/>
          <a:p>
            <a:r>
              <a:rPr lang="de-DE" smtClean="0"/>
              <a:t>Titelmasterformat durch Klicken bearbeiten</a:t>
            </a:r>
            <a:endParaRPr lang="en-US" dirty="0"/>
          </a:p>
        </p:txBody>
      </p:sp>
      <p:sp>
        <p:nvSpPr>
          <p:cNvPr id="2" name="Footer Placeholder 1"/>
          <p:cNvSpPr>
            <a:spLocks noGrp="1"/>
          </p:cNvSpPr>
          <p:nvPr>
            <p:ph type="ftr" sz="quarter" idx="12"/>
          </p:nvPr>
        </p:nvSpPr>
        <p:spPr/>
        <p:txBody>
          <a:bodyPr/>
          <a:lstStyle/>
          <a:p>
            <a:pPr>
              <a:defRPr/>
            </a:pPr>
            <a:r>
              <a:rPr lang="en-US" smtClean="0"/>
              <a:t>© 2015 Software AG. All rights reserved. For internal use only</a:t>
            </a:r>
            <a:endParaRPr lang="en-US"/>
          </a:p>
        </p:txBody>
      </p:sp>
      <p:sp>
        <p:nvSpPr>
          <p:cNvPr id="5" name="Textplatzhalter 6"/>
          <p:cNvSpPr>
            <a:spLocks noGrp="1"/>
          </p:cNvSpPr>
          <p:nvPr>
            <p:ph type="body" sz="quarter" idx="13" hasCustomPrompt="1"/>
          </p:nvPr>
        </p:nvSpPr>
        <p:spPr>
          <a:xfrm>
            <a:off x="395289" y="655167"/>
            <a:ext cx="8353424" cy="324000"/>
          </a:xfrm>
        </p:spPr>
        <p:txBody>
          <a:bodyPr>
            <a:noAutofit/>
          </a:bodyPr>
          <a:lstStyle>
            <a:lvl1pPr marL="0" indent="0">
              <a:lnSpc>
                <a:spcPts val="2000"/>
              </a:lnSpc>
              <a:buNone/>
              <a:defRPr sz="2200" cap="all" baseline="0"/>
            </a:lvl1pPr>
            <a:lvl2pPr>
              <a:defRPr sz="2200"/>
            </a:lvl2pPr>
            <a:lvl3pPr>
              <a:defRPr sz="2200"/>
            </a:lvl3pPr>
            <a:lvl4pPr>
              <a:defRPr sz="2200"/>
            </a:lvl4pPr>
            <a:lvl5pPr>
              <a:defRPr sz="2200"/>
            </a:lvl5p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Subtitle</a:t>
            </a:r>
            <a:endParaRPr lang="de-DE" dirty="0"/>
          </a:p>
        </p:txBody>
      </p:sp>
      <p:sp>
        <p:nvSpPr>
          <p:cNvPr id="11" name="TextBox 22"/>
          <p:cNvSpPr txBox="1">
            <a:spLocks noChangeArrowheads="1"/>
          </p:cNvSpPr>
          <p:nvPr userDrawn="1"/>
        </p:nvSpPr>
        <p:spPr bwMode="auto">
          <a:xfrm>
            <a:off x="395290" y="4961778"/>
            <a:ext cx="28009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marL="0" marR="0" indent="0" algn="l" defTabSz="914400" rtl="0" eaLnBrk="1" fontAlgn="base" latinLnBrk="0" hangingPunct="1">
              <a:lnSpc>
                <a:spcPct val="100000"/>
              </a:lnSpc>
              <a:spcBef>
                <a:spcPct val="0"/>
              </a:spcBef>
              <a:spcAft>
                <a:spcPct val="0"/>
              </a:spcAft>
              <a:buClrTx/>
              <a:buSzTx/>
              <a:buFontTx/>
              <a:buNone/>
              <a:tabLst/>
              <a:defRPr/>
            </a:pPr>
            <a:fld id="{F8714038-F777-4D6C-BF39-F3C9BE8830C2}" type="slidenum">
              <a:rPr lang="en-US" sz="600" smtClean="0">
                <a:solidFill>
                  <a:schemeClr val="bg2"/>
                </a:solidFill>
                <a:latin typeface="+mn-lt"/>
                <a:cs typeface="Arial" panose="020B0604020202020204" pitchFamily="34" charset="0"/>
              </a:rPr>
              <a:pPr marL="0" marR="0" indent="0" algn="l" defTabSz="914400" rtl="0" eaLnBrk="1" fontAlgn="base" latinLnBrk="0" hangingPunct="1">
                <a:lnSpc>
                  <a:spcPct val="100000"/>
                </a:lnSpc>
                <a:spcBef>
                  <a:spcPct val="0"/>
                </a:spcBef>
                <a:spcAft>
                  <a:spcPct val="0"/>
                </a:spcAft>
                <a:buClrTx/>
                <a:buSzTx/>
                <a:buFontTx/>
                <a:buNone/>
                <a:tabLst/>
                <a:defRPr/>
              </a:pPr>
              <a:t>‹#›</a:t>
            </a:fld>
            <a:r>
              <a:rPr lang="en-US" sz="600" dirty="0" smtClean="0">
                <a:solidFill>
                  <a:srgbClr val="038299"/>
                </a:solidFill>
                <a:latin typeface="+mn-lt"/>
                <a:cs typeface="Arial" panose="020B0604020202020204" pitchFamily="34" charset="0"/>
              </a:rPr>
              <a:t>  </a:t>
            </a:r>
            <a:r>
              <a:rPr lang="en-US" sz="600" dirty="0" smtClean="0">
                <a:solidFill>
                  <a:schemeClr val="bg1">
                    <a:lumMod val="65000"/>
                  </a:schemeClr>
                </a:solidFill>
                <a:latin typeface="+mn-lt"/>
                <a:cs typeface="Arial" pitchFamily="34" charset="0"/>
              </a:rPr>
              <a:t>  |</a:t>
            </a:r>
          </a:p>
        </p:txBody>
      </p:sp>
    </p:spTree>
    <p:extLst>
      <p:ext uri="{BB962C8B-B14F-4D97-AF65-F5344CB8AC3E}">
        <p14:creationId xmlns:p14="http://schemas.microsoft.com/office/powerpoint/2010/main" val="2823936352"/>
      </p:ext>
    </p:extLst>
  </p:cSld>
  <p:clrMapOvr>
    <a:masterClrMapping/>
  </p:clrMapOvr>
  <p:timing>
    <p:tnLst>
      <p:par>
        <p:cTn id="1" dur="indefinite" restart="never" nodeType="tmRoot"/>
      </p:par>
    </p:tnLst>
  </p:timing>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3_SAG - Title only">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7284"/>
          <a:stretch/>
        </p:blipFill>
        <p:spPr>
          <a:xfrm>
            <a:off x="0" y="0"/>
            <a:ext cx="9144000" cy="4768850"/>
          </a:xfrm>
          <a:prstGeom prst="rect">
            <a:avLst/>
          </a:prstGeom>
        </p:spPr>
      </p:pic>
      <p:sp>
        <p:nvSpPr>
          <p:cNvPr id="11" name="Rectangle 10"/>
          <p:cNvSpPr/>
          <p:nvPr userDrawn="1"/>
        </p:nvSpPr>
        <p:spPr>
          <a:xfrm>
            <a:off x="0" y="1"/>
            <a:ext cx="4603531" cy="5143500"/>
          </a:xfrm>
          <a:prstGeom prst="rect">
            <a:avLst/>
          </a:prstGeom>
          <a:gradFill flip="none" rotWithShape="1">
            <a:gsLst>
              <a:gs pos="0">
                <a:schemeClr val="bg1"/>
              </a:gs>
              <a:gs pos="100000">
                <a:schemeClr val="bg1">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schemeClr val="bg1"/>
              </a:solidFill>
            </a:endParaRPr>
          </a:p>
        </p:txBody>
      </p:sp>
      <p:sp>
        <p:nvSpPr>
          <p:cNvPr id="7" name="Title 6"/>
          <p:cNvSpPr>
            <a:spLocks noGrp="1"/>
          </p:cNvSpPr>
          <p:nvPr>
            <p:ph type="title"/>
          </p:nvPr>
        </p:nvSpPr>
        <p:spPr/>
        <p:txBody>
          <a:bodyPr/>
          <a:lstStyle/>
          <a:p>
            <a:r>
              <a:rPr lang="de-DE" smtClean="0"/>
              <a:t>Titelmasterformat durch Klicken bearbeiten</a:t>
            </a:r>
            <a:endParaRPr lang="en-US" dirty="0"/>
          </a:p>
        </p:txBody>
      </p:sp>
      <p:sp>
        <p:nvSpPr>
          <p:cNvPr id="2" name="Footer Placeholder 1"/>
          <p:cNvSpPr>
            <a:spLocks noGrp="1"/>
          </p:cNvSpPr>
          <p:nvPr>
            <p:ph type="ftr" sz="quarter" idx="12"/>
          </p:nvPr>
        </p:nvSpPr>
        <p:spPr/>
        <p:txBody>
          <a:bodyPr/>
          <a:lstStyle/>
          <a:p>
            <a:pPr>
              <a:defRPr/>
            </a:pPr>
            <a:r>
              <a:rPr lang="en-US" smtClean="0"/>
              <a:t>© 2015 Software AG. All rights reserved. For internal use only</a:t>
            </a:r>
            <a:endParaRPr lang="en-US"/>
          </a:p>
        </p:txBody>
      </p:sp>
      <p:sp>
        <p:nvSpPr>
          <p:cNvPr id="5" name="Textplatzhalter 6"/>
          <p:cNvSpPr>
            <a:spLocks noGrp="1"/>
          </p:cNvSpPr>
          <p:nvPr>
            <p:ph type="body" sz="quarter" idx="13" hasCustomPrompt="1"/>
          </p:nvPr>
        </p:nvSpPr>
        <p:spPr>
          <a:xfrm>
            <a:off x="395289" y="655167"/>
            <a:ext cx="8353424" cy="324000"/>
          </a:xfrm>
        </p:spPr>
        <p:txBody>
          <a:bodyPr>
            <a:noAutofit/>
          </a:bodyPr>
          <a:lstStyle>
            <a:lvl1pPr marL="0" indent="0">
              <a:lnSpc>
                <a:spcPts val="2000"/>
              </a:lnSpc>
              <a:buNone/>
              <a:defRPr sz="2200" cap="all" baseline="0"/>
            </a:lvl1pPr>
            <a:lvl2pPr>
              <a:defRPr sz="2200"/>
            </a:lvl2pPr>
            <a:lvl3pPr>
              <a:defRPr sz="2200"/>
            </a:lvl3pPr>
            <a:lvl4pPr>
              <a:defRPr sz="2200"/>
            </a:lvl4pPr>
            <a:lvl5pPr>
              <a:defRPr sz="2200"/>
            </a:lvl5p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Subtitle</a:t>
            </a:r>
            <a:endParaRPr lang="de-DE" dirty="0"/>
          </a:p>
        </p:txBody>
      </p:sp>
      <p:sp>
        <p:nvSpPr>
          <p:cNvPr id="12" name="TextBox 22"/>
          <p:cNvSpPr txBox="1">
            <a:spLocks noChangeArrowheads="1"/>
          </p:cNvSpPr>
          <p:nvPr userDrawn="1"/>
        </p:nvSpPr>
        <p:spPr bwMode="auto">
          <a:xfrm>
            <a:off x="395290" y="4961778"/>
            <a:ext cx="28009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marL="0" marR="0" indent="0" algn="l" defTabSz="914400" rtl="0" eaLnBrk="1" fontAlgn="base" latinLnBrk="0" hangingPunct="1">
              <a:lnSpc>
                <a:spcPct val="100000"/>
              </a:lnSpc>
              <a:spcBef>
                <a:spcPct val="0"/>
              </a:spcBef>
              <a:spcAft>
                <a:spcPct val="0"/>
              </a:spcAft>
              <a:buClrTx/>
              <a:buSzTx/>
              <a:buFontTx/>
              <a:buNone/>
              <a:tabLst/>
              <a:defRPr/>
            </a:pPr>
            <a:fld id="{F8714038-F777-4D6C-BF39-F3C9BE8830C2}" type="slidenum">
              <a:rPr lang="en-US" sz="600" smtClean="0">
                <a:solidFill>
                  <a:schemeClr val="bg2"/>
                </a:solidFill>
                <a:latin typeface="+mn-lt"/>
                <a:cs typeface="Arial" panose="020B0604020202020204" pitchFamily="34" charset="0"/>
              </a:rPr>
              <a:pPr marL="0" marR="0" indent="0" algn="l" defTabSz="914400" rtl="0" eaLnBrk="1" fontAlgn="base" latinLnBrk="0" hangingPunct="1">
                <a:lnSpc>
                  <a:spcPct val="100000"/>
                </a:lnSpc>
                <a:spcBef>
                  <a:spcPct val="0"/>
                </a:spcBef>
                <a:spcAft>
                  <a:spcPct val="0"/>
                </a:spcAft>
                <a:buClrTx/>
                <a:buSzTx/>
                <a:buFontTx/>
                <a:buNone/>
                <a:tabLst/>
                <a:defRPr/>
              </a:pPr>
              <a:t>‹#›</a:t>
            </a:fld>
            <a:r>
              <a:rPr lang="en-US" sz="600" dirty="0" smtClean="0">
                <a:solidFill>
                  <a:srgbClr val="038299"/>
                </a:solidFill>
                <a:latin typeface="+mn-lt"/>
                <a:cs typeface="Arial" panose="020B0604020202020204" pitchFamily="34" charset="0"/>
              </a:rPr>
              <a:t>  </a:t>
            </a:r>
            <a:r>
              <a:rPr lang="en-US" sz="600" dirty="0" smtClean="0">
                <a:solidFill>
                  <a:schemeClr val="bg1">
                    <a:lumMod val="65000"/>
                  </a:schemeClr>
                </a:solidFill>
                <a:latin typeface="+mn-lt"/>
                <a:cs typeface="Arial" pitchFamily="34" charset="0"/>
              </a:rPr>
              <a:t>  |</a:t>
            </a:r>
          </a:p>
        </p:txBody>
      </p:sp>
    </p:spTree>
    <p:extLst>
      <p:ext uri="{BB962C8B-B14F-4D97-AF65-F5344CB8AC3E}">
        <p14:creationId xmlns:p14="http://schemas.microsoft.com/office/powerpoint/2010/main" val="212406695"/>
      </p:ext>
    </p:extLst>
  </p:cSld>
  <p:clrMapOvr>
    <a:masterClrMapping/>
  </p:clrMapOvr>
  <p:timing>
    <p:tnLst>
      <p:par>
        <p:cTn id="1" dur="indefinite" restart="never" nodeType="tmRoot"/>
      </p:par>
    </p:tnLst>
  </p:timing>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4_SAG - Title only">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b="7284"/>
          <a:stretch/>
        </p:blipFill>
        <p:spPr>
          <a:xfrm>
            <a:off x="0" y="0"/>
            <a:ext cx="9144000" cy="4768850"/>
          </a:xfrm>
          <a:prstGeom prst="rect">
            <a:avLst/>
          </a:prstGeom>
        </p:spPr>
      </p:pic>
      <p:sp>
        <p:nvSpPr>
          <p:cNvPr id="12" name="Rectangle 11"/>
          <p:cNvSpPr/>
          <p:nvPr userDrawn="1"/>
        </p:nvSpPr>
        <p:spPr>
          <a:xfrm>
            <a:off x="0" y="1"/>
            <a:ext cx="4603531" cy="4768849"/>
          </a:xfrm>
          <a:prstGeom prst="rect">
            <a:avLst/>
          </a:prstGeom>
          <a:gradFill flip="none" rotWithShape="1">
            <a:gsLst>
              <a:gs pos="0">
                <a:schemeClr val="bg1"/>
              </a:gs>
              <a:gs pos="100000">
                <a:schemeClr val="bg1">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schemeClr val="bg1"/>
              </a:solidFill>
            </a:endParaRPr>
          </a:p>
        </p:txBody>
      </p:sp>
      <p:sp>
        <p:nvSpPr>
          <p:cNvPr id="7" name="Title 6"/>
          <p:cNvSpPr>
            <a:spLocks noGrp="1"/>
          </p:cNvSpPr>
          <p:nvPr>
            <p:ph type="title"/>
          </p:nvPr>
        </p:nvSpPr>
        <p:spPr/>
        <p:txBody>
          <a:bodyPr/>
          <a:lstStyle/>
          <a:p>
            <a:r>
              <a:rPr lang="de-DE" smtClean="0"/>
              <a:t>Titelmasterformat durch Klicken bearbeiten</a:t>
            </a:r>
            <a:endParaRPr lang="en-US" dirty="0"/>
          </a:p>
        </p:txBody>
      </p:sp>
      <p:sp>
        <p:nvSpPr>
          <p:cNvPr id="2" name="Footer Placeholder 1"/>
          <p:cNvSpPr>
            <a:spLocks noGrp="1"/>
          </p:cNvSpPr>
          <p:nvPr>
            <p:ph type="ftr" sz="quarter" idx="12"/>
          </p:nvPr>
        </p:nvSpPr>
        <p:spPr/>
        <p:txBody>
          <a:bodyPr/>
          <a:lstStyle/>
          <a:p>
            <a:pPr>
              <a:defRPr/>
            </a:pPr>
            <a:r>
              <a:rPr lang="en-US" smtClean="0"/>
              <a:t>© 2015 Software AG. All rights reserved. For internal use only</a:t>
            </a:r>
            <a:endParaRPr lang="en-US"/>
          </a:p>
        </p:txBody>
      </p:sp>
      <p:sp>
        <p:nvSpPr>
          <p:cNvPr id="5" name="Textplatzhalter 6"/>
          <p:cNvSpPr>
            <a:spLocks noGrp="1"/>
          </p:cNvSpPr>
          <p:nvPr>
            <p:ph type="body" sz="quarter" idx="13" hasCustomPrompt="1"/>
          </p:nvPr>
        </p:nvSpPr>
        <p:spPr>
          <a:xfrm>
            <a:off x="395289" y="655167"/>
            <a:ext cx="8353424" cy="324000"/>
          </a:xfrm>
        </p:spPr>
        <p:txBody>
          <a:bodyPr>
            <a:noAutofit/>
          </a:bodyPr>
          <a:lstStyle>
            <a:lvl1pPr marL="0" indent="0">
              <a:lnSpc>
                <a:spcPts val="2000"/>
              </a:lnSpc>
              <a:buNone/>
              <a:defRPr sz="2200" cap="all" baseline="0"/>
            </a:lvl1pPr>
            <a:lvl2pPr>
              <a:defRPr sz="2200"/>
            </a:lvl2pPr>
            <a:lvl3pPr>
              <a:defRPr sz="2200"/>
            </a:lvl3pPr>
            <a:lvl4pPr>
              <a:defRPr sz="2200"/>
            </a:lvl4pPr>
            <a:lvl5pPr>
              <a:defRPr sz="2200"/>
            </a:lvl5p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Subtitle</a:t>
            </a:r>
            <a:endParaRPr lang="de-DE" dirty="0"/>
          </a:p>
        </p:txBody>
      </p:sp>
      <p:sp>
        <p:nvSpPr>
          <p:cNvPr id="9" name="Oval 8"/>
          <p:cNvSpPr/>
          <p:nvPr userDrawn="1"/>
        </p:nvSpPr>
        <p:spPr>
          <a:xfrm>
            <a:off x="1316401" y="890611"/>
            <a:ext cx="6314130" cy="3640114"/>
          </a:xfrm>
          <a:prstGeom prst="ellipse">
            <a:avLst/>
          </a:prstGeom>
          <a:solidFill>
            <a:schemeClr val="bg1"/>
          </a:solidFill>
          <a:ln>
            <a:noFill/>
          </a:ln>
          <a:effectLst>
            <a:softEdge rad="1092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schemeClr val="bg1"/>
              </a:solidFill>
            </a:endParaRPr>
          </a:p>
        </p:txBody>
      </p:sp>
    </p:spTree>
    <p:extLst>
      <p:ext uri="{BB962C8B-B14F-4D97-AF65-F5344CB8AC3E}">
        <p14:creationId xmlns:p14="http://schemas.microsoft.com/office/powerpoint/2010/main" val="3999194775"/>
      </p:ext>
    </p:extLst>
  </p:cSld>
  <p:clrMapOvr>
    <a:masterClrMapping/>
  </p:clrMapOvr>
  <p:timing>
    <p:tnLst>
      <p:par>
        <p:cTn id="1" dur="indefinite" restart="never" nodeType="tmRoot"/>
      </p:par>
    </p:tnLst>
  </p:timing>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6_SAG - Title only">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7284"/>
          <a:stretch/>
        </p:blipFill>
        <p:spPr>
          <a:xfrm>
            <a:off x="0" y="0"/>
            <a:ext cx="9144000" cy="4768850"/>
          </a:xfrm>
          <a:prstGeom prst="rect">
            <a:avLst/>
          </a:prstGeom>
        </p:spPr>
      </p:pic>
      <p:sp>
        <p:nvSpPr>
          <p:cNvPr id="12" name="Rectangle 11"/>
          <p:cNvSpPr/>
          <p:nvPr userDrawn="1"/>
        </p:nvSpPr>
        <p:spPr>
          <a:xfrm>
            <a:off x="1" y="1"/>
            <a:ext cx="4406462" cy="4768850"/>
          </a:xfrm>
          <a:prstGeom prst="rect">
            <a:avLst/>
          </a:prstGeom>
          <a:gradFill flip="none" rotWithShape="1">
            <a:gsLst>
              <a:gs pos="0">
                <a:schemeClr val="bg1"/>
              </a:gs>
              <a:gs pos="100000">
                <a:schemeClr val="bg1">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schemeClr val="bg1"/>
              </a:solidFill>
            </a:endParaRPr>
          </a:p>
        </p:txBody>
      </p:sp>
      <p:sp>
        <p:nvSpPr>
          <p:cNvPr id="13" name="Rectangle 12"/>
          <p:cNvSpPr/>
          <p:nvPr userDrawn="1"/>
        </p:nvSpPr>
        <p:spPr>
          <a:xfrm flipH="1">
            <a:off x="4808481" y="0"/>
            <a:ext cx="4335517" cy="4768850"/>
          </a:xfrm>
          <a:prstGeom prst="rect">
            <a:avLst/>
          </a:prstGeom>
          <a:gradFill flip="none" rotWithShape="1">
            <a:gsLst>
              <a:gs pos="0">
                <a:schemeClr val="bg1"/>
              </a:gs>
              <a:gs pos="100000">
                <a:schemeClr val="bg1">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schemeClr val="bg1"/>
              </a:solidFill>
            </a:endParaRPr>
          </a:p>
        </p:txBody>
      </p:sp>
      <p:sp>
        <p:nvSpPr>
          <p:cNvPr id="7" name="Title 6"/>
          <p:cNvSpPr>
            <a:spLocks noGrp="1"/>
          </p:cNvSpPr>
          <p:nvPr>
            <p:ph type="title"/>
          </p:nvPr>
        </p:nvSpPr>
        <p:spPr/>
        <p:txBody>
          <a:bodyPr/>
          <a:lstStyle/>
          <a:p>
            <a:r>
              <a:rPr lang="de-DE" smtClean="0"/>
              <a:t>Titelmasterformat durch Klicken bearbeiten</a:t>
            </a:r>
            <a:endParaRPr lang="en-US" dirty="0"/>
          </a:p>
        </p:txBody>
      </p:sp>
      <p:sp>
        <p:nvSpPr>
          <p:cNvPr id="2" name="Footer Placeholder 1"/>
          <p:cNvSpPr>
            <a:spLocks noGrp="1"/>
          </p:cNvSpPr>
          <p:nvPr>
            <p:ph type="ftr" sz="quarter" idx="12"/>
          </p:nvPr>
        </p:nvSpPr>
        <p:spPr/>
        <p:txBody>
          <a:bodyPr/>
          <a:lstStyle/>
          <a:p>
            <a:pPr>
              <a:defRPr/>
            </a:pPr>
            <a:r>
              <a:rPr lang="en-US" smtClean="0"/>
              <a:t>© 2015 Software AG. All rights reserved. For internal use only</a:t>
            </a:r>
            <a:endParaRPr lang="en-US"/>
          </a:p>
        </p:txBody>
      </p:sp>
      <p:sp>
        <p:nvSpPr>
          <p:cNvPr id="5" name="Textplatzhalter 6"/>
          <p:cNvSpPr>
            <a:spLocks noGrp="1"/>
          </p:cNvSpPr>
          <p:nvPr>
            <p:ph type="body" sz="quarter" idx="13" hasCustomPrompt="1"/>
          </p:nvPr>
        </p:nvSpPr>
        <p:spPr>
          <a:xfrm>
            <a:off x="395289" y="655167"/>
            <a:ext cx="8353424" cy="324000"/>
          </a:xfrm>
        </p:spPr>
        <p:txBody>
          <a:bodyPr>
            <a:noAutofit/>
          </a:bodyPr>
          <a:lstStyle>
            <a:lvl1pPr marL="0" indent="0">
              <a:lnSpc>
                <a:spcPts val="2000"/>
              </a:lnSpc>
              <a:buNone/>
              <a:defRPr sz="2200" cap="all" baseline="0"/>
            </a:lvl1pPr>
            <a:lvl2pPr>
              <a:defRPr sz="2200"/>
            </a:lvl2pPr>
            <a:lvl3pPr>
              <a:defRPr sz="2200"/>
            </a:lvl3pPr>
            <a:lvl4pPr>
              <a:defRPr sz="2200"/>
            </a:lvl4pPr>
            <a:lvl5pPr>
              <a:defRPr sz="2200"/>
            </a:lvl5p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Subtitle</a:t>
            </a:r>
            <a:endParaRPr lang="de-DE" dirty="0"/>
          </a:p>
        </p:txBody>
      </p:sp>
    </p:spTree>
    <p:extLst>
      <p:ext uri="{BB962C8B-B14F-4D97-AF65-F5344CB8AC3E}">
        <p14:creationId xmlns:p14="http://schemas.microsoft.com/office/powerpoint/2010/main" val="569817668"/>
      </p:ext>
    </p:extLst>
  </p:cSld>
  <p:clrMapOvr>
    <a:masterClrMapping/>
  </p:clrMapOvr>
  <p:timing>
    <p:tnLst>
      <p:par>
        <p:cTn id="1" dur="indefinite" restart="never" nodeType="tmRoot"/>
      </p:par>
    </p:tnLst>
  </p:timing>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7_SAG - 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de-DE" smtClean="0"/>
              <a:t>Titelmasterformat durch Klicken bearbeiten</a:t>
            </a:r>
            <a:endParaRPr lang="en-US" dirty="0"/>
          </a:p>
        </p:txBody>
      </p:sp>
      <p:sp>
        <p:nvSpPr>
          <p:cNvPr id="5" name="Textplatzhalter 6"/>
          <p:cNvSpPr>
            <a:spLocks noGrp="1"/>
          </p:cNvSpPr>
          <p:nvPr>
            <p:ph type="body" sz="quarter" idx="13" hasCustomPrompt="1"/>
          </p:nvPr>
        </p:nvSpPr>
        <p:spPr>
          <a:xfrm>
            <a:off x="395289" y="655167"/>
            <a:ext cx="8353424" cy="324000"/>
          </a:xfrm>
        </p:spPr>
        <p:txBody>
          <a:bodyPr>
            <a:noAutofit/>
          </a:bodyPr>
          <a:lstStyle>
            <a:lvl1pPr marL="0" indent="0">
              <a:lnSpc>
                <a:spcPts val="2000"/>
              </a:lnSpc>
              <a:buNone/>
              <a:defRPr sz="2200" cap="all" baseline="0"/>
            </a:lvl1pPr>
            <a:lvl2pPr>
              <a:defRPr sz="2200"/>
            </a:lvl2pPr>
            <a:lvl3pPr>
              <a:defRPr sz="2200"/>
            </a:lvl3pPr>
            <a:lvl4pPr>
              <a:defRPr sz="2200"/>
            </a:lvl4pPr>
            <a:lvl5pPr>
              <a:defRPr sz="2200"/>
            </a:lvl5p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Subtitle</a:t>
            </a:r>
            <a:endParaRPr lang="de-DE" dirty="0"/>
          </a:p>
        </p:txBody>
      </p:sp>
      <p:sp>
        <p:nvSpPr>
          <p:cNvPr id="12" name="Footer Placeholder 2"/>
          <p:cNvSpPr>
            <a:spLocks noGrp="1"/>
          </p:cNvSpPr>
          <p:nvPr>
            <p:ph type="ftr" sz="quarter" idx="3"/>
          </p:nvPr>
        </p:nvSpPr>
        <p:spPr>
          <a:xfrm>
            <a:off x="675380" y="4960856"/>
            <a:ext cx="2268000" cy="92333"/>
          </a:xfrm>
          <a:prstGeom prst="rect">
            <a:avLst/>
          </a:prstGeom>
        </p:spPr>
        <p:txBody>
          <a:bodyPr vert="horz" lIns="0" tIns="0" rIns="0" bIns="0" rtlCol="0" anchor="ctr"/>
          <a:lstStyle>
            <a:lvl1pPr algn="l">
              <a:defRPr sz="600">
                <a:solidFill>
                  <a:schemeClr val="bg1">
                    <a:lumMod val="65000"/>
                  </a:schemeClr>
                </a:solidFill>
              </a:defRPr>
            </a:lvl1pPr>
          </a:lstStyle>
          <a:p>
            <a:pPr>
              <a:defRPr/>
            </a:pPr>
            <a:r>
              <a:rPr lang="en-US" dirty="0" smtClean="0"/>
              <a:t>© 2015 Software AG. All rights reserved. For internal use only</a:t>
            </a:r>
            <a:endParaRPr lang="en-US" dirty="0"/>
          </a:p>
        </p:txBody>
      </p:sp>
      <p:pic>
        <p:nvPicPr>
          <p:cNvPr id="10" name="Picture Placeholder 6"/>
          <p:cNvPicPr>
            <a:picLocks noChangeAspect="1"/>
          </p:cNvPicPr>
          <p:nvPr userDrawn="1"/>
        </p:nvPicPr>
        <p:blipFill rotWithShape="1">
          <a:blip r:embed="rId2">
            <a:extLst>
              <a:ext uri="{28A0092B-C50C-407E-A947-70E740481C1C}">
                <a14:useLocalDpi xmlns:a14="http://schemas.microsoft.com/office/drawing/2010/main" val="0"/>
              </a:ext>
            </a:extLst>
          </a:blip>
          <a:srcRect t="3989" b="3279"/>
          <a:stretch/>
        </p:blipFill>
        <p:spPr>
          <a:xfrm>
            <a:off x="0" y="0"/>
            <a:ext cx="9141619" cy="4768849"/>
          </a:xfrm>
          <a:prstGeom prst="rect">
            <a:avLst/>
          </a:prstGeom>
        </p:spPr>
      </p:pic>
      <p:sp>
        <p:nvSpPr>
          <p:cNvPr id="11" name="Oval 10"/>
          <p:cNvSpPr/>
          <p:nvPr userDrawn="1"/>
        </p:nvSpPr>
        <p:spPr>
          <a:xfrm>
            <a:off x="1343770" y="214685"/>
            <a:ext cx="6249725" cy="4409703"/>
          </a:xfrm>
          <a:prstGeom prst="ellipse">
            <a:avLst/>
          </a:prstGeom>
          <a:solidFill>
            <a:schemeClr val="bg1"/>
          </a:solidFill>
          <a:ln>
            <a:noFill/>
          </a:ln>
          <a:effectLst>
            <a:softEdge rad="1092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schemeClr val="bg1"/>
              </a:solidFill>
            </a:endParaRPr>
          </a:p>
        </p:txBody>
      </p:sp>
    </p:spTree>
    <p:extLst>
      <p:ext uri="{BB962C8B-B14F-4D97-AF65-F5344CB8AC3E}">
        <p14:creationId xmlns:p14="http://schemas.microsoft.com/office/powerpoint/2010/main" val="2977779223"/>
      </p:ext>
    </p:extLst>
  </p:cSld>
  <p:clrMapOvr>
    <a:masterClrMapping/>
  </p:clrMapOvr>
  <p:timing>
    <p:tnLst>
      <p:par>
        <p:cTn id="1" dur="indefinite" restart="never" nodeType="tmRoot"/>
      </p:par>
    </p:tnLst>
  </p:timing>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8_SAG - Title only">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7284"/>
          <a:stretch/>
        </p:blipFill>
        <p:spPr>
          <a:xfrm>
            <a:off x="0" y="0"/>
            <a:ext cx="9144000" cy="4768850"/>
          </a:xfrm>
          <a:prstGeom prst="rect">
            <a:avLst/>
          </a:prstGeom>
        </p:spPr>
      </p:pic>
      <p:sp>
        <p:nvSpPr>
          <p:cNvPr id="14" name="Rectangle 13"/>
          <p:cNvSpPr/>
          <p:nvPr userDrawn="1"/>
        </p:nvSpPr>
        <p:spPr>
          <a:xfrm>
            <a:off x="0" y="1"/>
            <a:ext cx="5289331" cy="5143500"/>
          </a:xfrm>
          <a:prstGeom prst="rect">
            <a:avLst/>
          </a:prstGeom>
          <a:gradFill flip="none" rotWithShape="1">
            <a:gsLst>
              <a:gs pos="0">
                <a:schemeClr val="bg1"/>
              </a:gs>
              <a:gs pos="100000">
                <a:schemeClr val="bg1">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schemeClr val="bg1"/>
              </a:solidFill>
            </a:endParaRPr>
          </a:p>
        </p:txBody>
      </p:sp>
      <p:sp>
        <p:nvSpPr>
          <p:cNvPr id="7" name="Title 6"/>
          <p:cNvSpPr>
            <a:spLocks noGrp="1"/>
          </p:cNvSpPr>
          <p:nvPr>
            <p:ph type="title"/>
          </p:nvPr>
        </p:nvSpPr>
        <p:spPr/>
        <p:txBody>
          <a:bodyPr/>
          <a:lstStyle/>
          <a:p>
            <a:r>
              <a:rPr lang="de-DE" smtClean="0"/>
              <a:t>Titelmasterformat durch Klicken bearbeiten</a:t>
            </a:r>
            <a:endParaRPr lang="en-US" dirty="0"/>
          </a:p>
        </p:txBody>
      </p:sp>
      <p:sp>
        <p:nvSpPr>
          <p:cNvPr id="5" name="Textplatzhalter 6"/>
          <p:cNvSpPr>
            <a:spLocks noGrp="1"/>
          </p:cNvSpPr>
          <p:nvPr>
            <p:ph type="body" sz="quarter" idx="13" hasCustomPrompt="1"/>
          </p:nvPr>
        </p:nvSpPr>
        <p:spPr>
          <a:xfrm>
            <a:off x="395289" y="655167"/>
            <a:ext cx="8353424" cy="324000"/>
          </a:xfrm>
        </p:spPr>
        <p:txBody>
          <a:bodyPr>
            <a:noAutofit/>
          </a:bodyPr>
          <a:lstStyle>
            <a:lvl1pPr marL="0" indent="0">
              <a:lnSpc>
                <a:spcPts val="2000"/>
              </a:lnSpc>
              <a:buNone/>
              <a:defRPr sz="2200" cap="all" baseline="0"/>
            </a:lvl1pPr>
            <a:lvl2pPr>
              <a:defRPr sz="2200"/>
            </a:lvl2pPr>
            <a:lvl3pPr>
              <a:defRPr sz="2200"/>
            </a:lvl3pPr>
            <a:lvl4pPr>
              <a:defRPr sz="2200"/>
            </a:lvl4pPr>
            <a:lvl5pPr>
              <a:defRPr sz="2200"/>
            </a:lvl5p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Subtitle</a:t>
            </a:r>
            <a:endParaRPr lang="de-DE" dirty="0"/>
          </a:p>
        </p:txBody>
      </p:sp>
      <p:sp>
        <p:nvSpPr>
          <p:cNvPr id="12" name="Footer Placeholder 2"/>
          <p:cNvSpPr>
            <a:spLocks noGrp="1"/>
          </p:cNvSpPr>
          <p:nvPr>
            <p:ph type="ftr" sz="quarter" idx="3"/>
          </p:nvPr>
        </p:nvSpPr>
        <p:spPr>
          <a:xfrm>
            <a:off x="675380" y="4960856"/>
            <a:ext cx="2268000" cy="92333"/>
          </a:xfrm>
          <a:prstGeom prst="rect">
            <a:avLst/>
          </a:prstGeom>
        </p:spPr>
        <p:txBody>
          <a:bodyPr vert="horz" lIns="0" tIns="0" rIns="0" bIns="0" rtlCol="0" anchor="ctr"/>
          <a:lstStyle>
            <a:lvl1pPr algn="l">
              <a:defRPr sz="600">
                <a:solidFill>
                  <a:schemeClr val="bg1">
                    <a:lumMod val="65000"/>
                  </a:schemeClr>
                </a:solidFill>
              </a:defRPr>
            </a:lvl1pPr>
          </a:lstStyle>
          <a:p>
            <a:pPr>
              <a:defRPr/>
            </a:pPr>
            <a:r>
              <a:rPr lang="en-US" dirty="0" smtClean="0"/>
              <a:t>© 2015 Software AG. All rights reserved. For internal use only</a:t>
            </a:r>
            <a:endParaRPr lang="en-US" dirty="0"/>
          </a:p>
        </p:txBody>
      </p:sp>
      <p:sp>
        <p:nvSpPr>
          <p:cNvPr id="13" name="TextBox 22"/>
          <p:cNvSpPr txBox="1">
            <a:spLocks noChangeArrowheads="1"/>
          </p:cNvSpPr>
          <p:nvPr userDrawn="1"/>
        </p:nvSpPr>
        <p:spPr bwMode="auto">
          <a:xfrm>
            <a:off x="395290" y="4961778"/>
            <a:ext cx="28009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marL="0" marR="0" indent="0" algn="l" defTabSz="914400" rtl="0" eaLnBrk="1" fontAlgn="base" latinLnBrk="0" hangingPunct="1">
              <a:lnSpc>
                <a:spcPct val="100000"/>
              </a:lnSpc>
              <a:spcBef>
                <a:spcPct val="0"/>
              </a:spcBef>
              <a:spcAft>
                <a:spcPct val="0"/>
              </a:spcAft>
              <a:buClrTx/>
              <a:buSzTx/>
              <a:buFontTx/>
              <a:buNone/>
              <a:tabLst/>
              <a:defRPr/>
            </a:pPr>
            <a:fld id="{F8714038-F777-4D6C-BF39-F3C9BE8830C2}" type="slidenum">
              <a:rPr lang="en-US" sz="600" smtClean="0">
                <a:solidFill>
                  <a:schemeClr val="bg2"/>
                </a:solidFill>
                <a:latin typeface="+mn-lt"/>
                <a:cs typeface="Arial" panose="020B0604020202020204" pitchFamily="34" charset="0"/>
              </a:rPr>
              <a:pPr marL="0" marR="0" indent="0" algn="l" defTabSz="914400" rtl="0" eaLnBrk="1" fontAlgn="base" latinLnBrk="0" hangingPunct="1">
                <a:lnSpc>
                  <a:spcPct val="100000"/>
                </a:lnSpc>
                <a:spcBef>
                  <a:spcPct val="0"/>
                </a:spcBef>
                <a:spcAft>
                  <a:spcPct val="0"/>
                </a:spcAft>
                <a:buClrTx/>
                <a:buSzTx/>
                <a:buFontTx/>
                <a:buNone/>
                <a:tabLst/>
                <a:defRPr/>
              </a:pPr>
              <a:t>‹#›</a:t>
            </a:fld>
            <a:r>
              <a:rPr lang="en-US" sz="600" dirty="0" smtClean="0">
                <a:solidFill>
                  <a:srgbClr val="038299"/>
                </a:solidFill>
                <a:latin typeface="+mn-lt"/>
                <a:cs typeface="Arial" panose="020B0604020202020204" pitchFamily="34" charset="0"/>
              </a:rPr>
              <a:t>  </a:t>
            </a:r>
            <a:r>
              <a:rPr lang="en-US" sz="600" dirty="0" smtClean="0">
                <a:solidFill>
                  <a:schemeClr val="bg1">
                    <a:lumMod val="65000"/>
                  </a:schemeClr>
                </a:solidFill>
                <a:latin typeface="+mn-lt"/>
                <a:cs typeface="Arial" pitchFamily="34" charset="0"/>
              </a:rPr>
              <a:t>  |</a:t>
            </a:r>
          </a:p>
        </p:txBody>
      </p:sp>
      <p:sp>
        <p:nvSpPr>
          <p:cNvPr id="11" name="Oval 10"/>
          <p:cNvSpPr/>
          <p:nvPr userDrawn="1"/>
        </p:nvSpPr>
        <p:spPr>
          <a:xfrm>
            <a:off x="1446245" y="919163"/>
            <a:ext cx="6249725" cy="3183692"/>
          </a:xfrm>
          <a:prstGeom prst="ellipse">
            <a:avLst/>
          </a:prstGeom>
          <a:solidFill>
            <a:schemeClr val="bg1"/>
          </a:solidFill>
          <a:ln>
            <a:noFill/>
          </a:ln>
          <a:effectLst>
            <a:softEdge rad="1092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schemeClr val="bg1"/>
              </a:solidFill>
            </a:endParaRPr>
          </a:p>
        </p:txBody>
      </p:sp>
    </p:spTree>
    <p:extLst>
      <p:ext uri="{BB962C8B-B14F-4D97-AF65-F5344CB8AC3E}">
        <p14:creationId xmlns:p14="http://schemas.microsoft.com/office/powerpoint/2010/main" val="4117917602"/>
      </p:ext>
    </p:extLst>
  </p:cSld>
  <p:clrMapOvr>
    <a:masterClrMapping/>
  </p:clrMapOvr>
  <p:timing>
    <p:tnLst>
      <p:par>
        <p:cTn id="1" dur="indefinite" restart="never" nodeType="tmRoot"/>
      </p:par>
    </p:tnLst>
  </p:timing>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9_SAG - Title only">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b="7284"/>
          <a:stretch/>
        </p:blipFill>
        <p:spPr>
          <a:xfrm>
            <a:off x="0" y="0"/>
            <a:ext cx="9144000" cy="4768850"/>
          </a:xfrm>
          <a:prstGeom prst="rect">
            <a:avLst/>
          </a:prstGeom>
        </p:spPr>
      </p:pic>
      <p:sp>
        <p:nvSpPr>
          <p:cNvPr id="11" name="Rectangle 10"/>
          <p:cNvSpPr/>
          <p:nvPr userDrawn="1"/>
        </p:nvSpPr>
        <p:spPr>
          <a:xfrm>
            <a:off x="0" y="1"/>
            <a:ext cx="5289331" cy="5143500"/>
          </a:xfrm>
          <a:prstGeom prst="rect">
            <a:avLst/>
          </a:prstGeom>
          <a:gradFill flip="none" rotWithShape="1">
            <a:gsLst>
              <a:gs pos="0">
                <a:schemeClr val="bg1"/>
              </a:gs>
              <a:gs pos="100000">
                <a:schemeClr val="bg1">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schemeClr val="bg1"/>
              </a:solidFill>
            </a:endParaRPr>
          </a:p>
        </p:txBody>
      </p:sp>
      <p:sp>
        <p:nvSpPr>
          <p:cNvPr id="7" name="Title 6"/>
          <p:cNvSpPr>
            <a:spLocks noGrp="1"/>
          </p:cNvSpPr>
          <p:nvPr>
            <p:ph type="title"/>
          </p:nvPr>
        </p:nvSpPr>
        <p:spPr/>
        <p:txBody>
          <a:bodyPr/>
          <a:lstStyle/>
          <a:p>
            <a:r>
              <a:rPr lang="de-DE" smtClean="0"/>
              <a:t>Titelmasterformat durch Klicken bearbeiten</a:t>
            </a:r>
            <a:endParaRPr lang="en-US" dirty="0"/>
          </a:p>
        </p:txBody>
      </p:sp>
      <p:sp>
        <p:nvSpPr>
          <p:cNvPr id="5" name="Textplatzhalter 6"/>
          <p:cNvSpPr>
            <a:spLocks noGrp="1"/>
          </p:cNvSpPr>
          <p:nvPr>
            <p:ph type="body" sz="quarter" idx="13" hasCustomPrompt="1"/>
          </p:nvPr>
        </p:nvSpPr>
        <p:spPr>
          <a:xfrm>
            <a:off x="395289" y="655167"/>
            <a:ext cx="8353424" cy="324000"/>
          </a:xfrm>
        </p:spPr>
        <p:txBody>
          <a:bodyPr>
            <a:noAutofit/>
          </a:bodyPr>
          <a:lstStyle>
            <a:lvl1pPr marL="0" indent="0">
              <a:lnSpc>
                <a:spcPts val="2000"/>
              </a:lnSpc>
              <a:buNone/>
              <a:defRPr sz="2200" cap="all" baseline="0"/>
            </a:lvl1pPr>
            <a:lvl2pPr>
              <a:defRPr sz="2200"/>
            </a:lvl2pPr>
            <a:lvl3pPr>
              <a:defRPr sz="2200"/>
            </a:lvl3pPr>
            <a:lvl4pPr>
              <a:defRPr sz="2200"/>
            </a:lvl4pPr>
            <a:lvl5pPr>
              <a:defRPr sz="2200"/>
            </a:lvl5p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Subtitle</a:t>
            </a:r>
            <a:endParaRPr lang="de-DE" dirty="0"/>
          </a:p>
        </p:txBody>
      </p:sp>
      <p:sp>
        <p:nvSpPr>
          <p:cNvPr id="12" name="Footer Placeholder 2"/>
          <p:cNvSpPr>
            <a:spLocks noGrp="1"/>
          </p:cNvSpPr>
          <p:nvPr>
            <p:ph type="ftr" sz="quarter" idx="3"/>
          </p:nvPr>
        </p:nvSpPr>
        <p:spPr>
          <a:xfrm>
            <a:off x="675380" y="4960856"/>
            <a:ext cx="2268000" cy="92333"/>
          </a:xfrm>
          <a:prstGeom prst="rect">
            <a:avLst/>
          </a:prstGeom>
        </p:spPr>
        <p:txBody>
          <a:bodyPr vert="horz" lIns="0" tIns="0" rIns="0" bIns="0" rtlCol="0" anchor="ctr"/>
          <a:lstStyle>
            <a:lvl1pPr algn="l">
              <a:defRPr sz="600">
                <a:solidFill>
                  <a:schemeClr val="bg1">
                    <a:lumMod val="65000"/>
                  </a:schemeClr>
                </a:solidFill>
              </a:defRPr>
            </a:lvl1pPr>
          </a:lstStyle>
          <a:p>
            <a:pPr>
              <a:defRPr/>
            </a:pPr>
            <a:r>
              <a:rPr lang="en-US" dirty="0" smtClean="0"/>
              <a:t>© 2015 Software AG. All rights reserved. For internal use only</a:t>
            </a:r>
            <a:endParaRPr lang="en-US" dirty="0"/>
          </a:p>
        </p:txBody>
      </p:sp>
      <p:sp>
        <p:nvSpPr>
          <p:cNvPr id="13" name="TextBox 22"/>
          <p:cNvSpPr txBox="1">
            <a:spLocks noChangeArrowheads="1"/>
          </p:cNvSpPr>
          <p:nvPr userDrawn="1"/>
        </p:nvSpPr>
        <p:spPr bwMode="auto">
          <a:xfrm>
            <a:off x="395290" y="4961778"/>
            <a:ext cx="28009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marL="0" marR="0" indent="0" algn="l" defTabSz="914400" rtl="0" eaLnBrk="1" fontAlgn="base" latinLnBrk="0" hangingPunct="1">
              <a:lnSpc>
                <a:spcPct val="100000"/>
              </a:lnSpc>
              <a:spcBef>
                <a:spcPct val="0"/>
              </a:spcBef>
              <a:spcAft>
                <a:spcPct val="0"/>
              </a:spcAft>
              <a:buClrTx/>
              <a:buSzTx/>
              <a:buFontTx/>
              <a:buNone/>
              <a:tabLst/>
              <a:defRPr/>
            </a:pPr>
            <a:fld id="{F8714038-F777-4D6C-BF39-F3C9BE8830C2}" type="slidenum">
              <a:rPr lang="en-US" sz="600" smtClean="0">
                <a:solidFill>
                  <a:schemeClr val="bg2"/>
                </a:solidFill>
                <a:latin typeface="+mn-lt"/>
                <a:cs typeface="Arial" panose="020B0604020202020204" pitchFamily="34" charset="0"/>
              </a:rPr>
              <a:pPr marL="0" marR="0" indent="0" algn="l" defTabSz="914400" rtl="0" eaLnBrk="1" fontAlgn="base" latinLnBrk="0" hangingPunct="1">
                <a:lnSpc>
                  <a:spcPct val="100000"/>
                </a:lnSpc>
                <a:spcBef>
                  <a:spcPct val="0"/>
                </a:spcBef>
                <a:spcAft>
                  <a:spcPct val="0"/>
                </a:spcAft>
                <a:buClrTx/>
                <a:buSzTx/>
                <a:buFontTx/>
                <a:buNone/>
                <a:tabLst/>
                <a:defRPr/>
              </a:pPr>
              <a:t>‹#›</a:t>
            </a:fld>
            <a:r>
              <a:rPr lang="en-US" sz="600" dirty="0" smtClean="0">
                <a:solidFill>
                  <a:srgbClr val="038299"/>
                </a:solidFill>
                <a:latin typeface="+mn-lt"/>
                <a:cs typeface="Arial" panose="020B0604020202020204" pitchFamily="34" charset="0"/>
              </a:rPr>
              <a:t>  </a:t>
            </a:r>
            <a:r>
              <a:rPr lang="en-US" sz="600" dirty="0" smtClean="0">
                <a:solidFill>
                  <a:schemeClr val="bg1">
                    <a:lumMod val="65000"/>
                  </a:schemeClr>
                </a:solidFill>
                <a:latin typeface="+mn-lt"/>
                <a:cs typeface="Arial" pitchFamily="34" charset="0"/>
              </a:rPr>
              <a:t>  |</a:t>
            </a:r>
          </a:p>
        </p:txBody>
      </p:sp>
    </p:spTree>
    <p:extLst>
      <p:ext uri="{BB962C8B-B14F-4D97-AF65-F5344CB8AC3E}">
        <p14:creationId xmlns:p14="http://schemas.microsoft.com/office/powerpoint/2010/main" val="2733236239"/>
      </p:ext>
    </p:extLst>
  </p:cSld>
  <p:clrMapOvr>
    <a:masterClrMapping/>
  </p:clrMapOvr>
  <p:timing>
    <p:tnLst>
      <p:par>
        <p:cTn id="1" dur="indefinite" restart="never" nodeType="tmRoot"/>
      </p:par>
    </p:tnLst>
  </p:timing>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0_SAG - Title only">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593" t="14258" r="6022" b="1940"/>
          <a:stretch/>
        </p:blipFill>
        <p:spPr>
          <a:xfrm>
            <a:off x="-1" y="0"/>
            <a:ext cx="9144001" cy="4768850"/>
          </a:xfrm>
          <a:prstGeom prst="rect">
            <a:avLst/>
          </a:prstGeom>
        </p:spPr>
      </p:pic>
      <p:sp>
        <p:nvSpPr>
          <p:cNvPr id="9" name="Rectangle 8"/>
          <p:cNvSpPr/>
          <p:nvPr userDrawn="1"/>
        </p:nvSpPr>
        <p:spPr>
          <a:xfrm>
            <a:off x="0" y="1"/>
            <a:ext cx="5289331" cy="5143500"/>
          </a:xfrm>
          <a:prstGeom prst="rect">
            <a:avLst/>
          </a:prstGeom>
          <a:gradFill flip="none" rotWithShape="1">
            <a:gsLst>
              <a:gs pos="0">
                <a:schemeClr val="bg1"/>
              </a:gs>
              <a:gs pos="100000">
                <a:schemeClr val="bg1">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schemeClr val="bg1"/>
              </a:solidFill>
            </a:endParaRPr>
          </a:p>
        </p:txBody>
      </p:sp>
      <p:sp>
        <p:nvSpPr>
          <p:cNvPr id="7" name="Title 6"/>
          <p:cNvSpPr>
            <a:spLocks noGrp="1"/>
          </p:cNvSpPr>
          <p:nvPr>
            <p:ph type="title"/>
          </p:nvPr>
        </p:nvSpPr>
        <p:spPr/>
        <p:txBody>
          <a:bodyPr/>
          <a:lstStyle/>
          <a:p>
            <a:r>
              <a:rPr lang="de-DE" dirty="0" smtClean="0"/>
              <a:t>Titelmasterformat durch Klicken bearbeiten</a:t>
            </a:r>
            <a:endParaRPr lang="en-US" dirty="0"/>
          </a:p>
        </p:txBody>
      </p:sp>
      <p:sp>
        <p:nvSpPr>
          <p:cNvPr id="5" name="Textplatzhalter 6"/>
          <p:cNvSpPr>
            <a:spLocks noGrp="1"/>
          </p:cNvSpPr>
          <p:nvPr>
            <p:ph type="body" sz="quarter" idx="13" hasCustomPrompt="1"/>
          </p:nvPr>
        </p:nvSpPr>
        <p:spPr>
          <a:xfrm>
            <a:off x="395289" y="655167"/>
            <a:ext cx="8353424" cy="324000"/>
          </a:xfrm>
        </p:spPr>
        <p:txBody>
          <a:bodyPr>
            <a:noAutofit/>
          </a:bodyPr>
          <a:lstStyle>
            <a:lvl1pPr marL="0" indent="0">
              <a:lnSpc>
                <a:spcPts val="2000"/>
              </a:lnSpc>
              <a:buNone/>
              <a:defRPr sz="2200" cap="all" baseline="0"/>
            </a:lvl1pPr>
            <a:lvl2pPr>
              <a:defRPr sz="2200"/>
            </a:lvl2pPr>
            <a:lvl3pPr>
              <a:defRPr sz="2200"/>
            </a:lvl3pPr>
            <a:lvl4pPr>
              <a:defRPr sz="2200"/>
            </a:lvl4pPr>
            <a:lvl5pPr>
              <a:defRPr sz="2200"/>
            </a:lvl5p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Subtitle</a:t>
            </a:r>
            <a:endParaRPr lang="de-DE" dirty="0"/>
          </a:p>
        </p:txBody>
      </p:sp>
      <p:sp>
        <p:nvSpPr>
          <p:cNvPr id="12" name="Footer Placeholder 2"/>
          <p:cNvSpPr>
            <a:spLocks noGrp="1"/>
          </p:cNvSpPr>
          <p:nvPr>
            <p:ph type="ftr" sz="quarter" idx="3"/>
          </p:nvPr>
        </p:nvSpPr>
        <p:spPr>
          <a:xfrm>
            <a:off x="675380" y="4960856"/>
            <a:ext cx="2268000" cy="92333"/>
          </a:xfrm>
          <a:prstGeom prst="rect">
            <a:avLst/>
          </a:prstGeom>
        </p:spPr>
        <p:txBody>
          <a:bodyPr vert="horz" lIns="0" tIns="0" rIns="0" bIns="0" rtlCol="0" anchor="ctr"/>
          <a:lstStyle>
            <a:lvl1pPr algn="l">
              <a:defRPr sz="600">
                <a:solidFill>
                  <a:schemeClr val="bg1">
                    <a:lumMod val="65000"/>
                  </a:schemeClr>
                </a:solidFill>
              </a:defRPr>
            </a:lvl1pPr>
          </a:lstStyle>
          <a:p>
            <a:pPr>
              <a:defRPr/>
            </a:pPr>
            <a:r>
              <a:rPr lang="en-US" dirty="0" smtClean="0"/>
              <a:t>© 2015 Software AG. All rights reserved. For internal use only</a:t>
            </a:r>
            <a:endParaRPr lang="en-US" dirty="0"/>
          </a:p>
        </p:txBody>
      </p:sp>
      <p:sp>
        <p:nvSpPr>
          <p:cNvPr id="13" name="TextBox 22"/>
          <p:cNvSpPr txBox="1">
            <a:spLocks noChangeArrowheads="1"/>
          </p:cNvSpPr>
          <p:nvPr userDrawn="1"/>
        </p:nvSpPr>
        <p:spPr bwMode="auto">
          <a:xfrm>
            <a:off x="395290" y="4961778"/>
            <a:ext cx="28009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marL="0" marR="0" indent="0" algn="l" defTabSz="914400" rtl="0" eaLnBrk="1" fontAlgn="base" latinLnBrk="0" hangingPunct="1">
              <a:lnSpc>
                <a:spcPct val="100000"/>
              </a:lnSpc>
              <a:spcBef>
                <a:spcPct val="0"/>
              </a:spcBef>
              <a:spcAft>
                <a:spcPct val="0"/>
              </a:spcAft>
              <a:buClrTx/>
              <a:buSzTx/>
              <a:buFontTx/>
              <a:buNone/>
              <a:tabLst/>
              <a:defRPr/>
            </a:pPr>
            <a:fld id="{F8714038-F777-4D6C-BF39-F3C9BE8830C2}" type="slidenum">
              <a:rPr lang="en-US" sz="600" smtClean="0">
                <a:solidFill>
                  <a:schemeClr val="bg2"/>
                </a:solidFill>
                <a:latin typeface="+mn-lt"/>
                <a:cs typeface="Arial" panose="020B0604020202020204" pitchFamily="34" charset="0"/>
              </a:rPr>
              <a:pPr marL="0" marR="0" indent="0" algn="l" defTabSz="914400" rtl="0" eaLnBrk="1" fontAlgn="base" latinLnBrk="0" hangingPunct="1">
                <a:lnSpc>
                  <a:spcPct val="100000"/>
                </a:lnSpc>
                <a:spcBef>
                  <a:spcPct val="0"/>
                </a:spcBef>
                <a:spcAft>
                  <a:spcPct val="0"/>
                </a:spcAft>
                <a:buClrTx/>
                <a:buSzTx/>
                <a:buFontTx/>
                <a:buNone/>
                <a:tabLst/>
                <a:defRPr/>
              </a:pPr>
              <a:t>‹#›</a:t>
            </a:fld>
            <a:r>
              <a:rPr lang="en-US" sz="600" dirty="0" smtClean="0">
                <a:solidFill>
                  <a:srgbClr val="038299"/>
                </a:solidFill>
                <a:latin typeface="+mn-lt"/>
                <a:cs typeface="Arial" panose="020B0604020202020204" pitchFamily="34" charset="0"/>
              </a:rPr>
              <a:t>  </a:t>
            </a:r>
            <a:r>
              <a:rPr lang="en-US" sz="600" dirty="0" smtClean="0">
                <a:solidFill>
                  <a:schemeClr val="bg1">
                    <a:lumMod val="65000"/>
                  </a:schemeClr>
                </a:solidFill>
                <a:latin typeface="+mn-lt"/>
                <a:cs typeface="Arial" pitchFamily="34" charset="0"/>
              </a:rPr>
              <a:t>  |</a:t>
            </a:r>
          </a:p>
        </p:txBody>
      </p:sp>
    </p:spTree>
    <p:extLst>
      <p:ext uri="{BB962C8B-B14F-4D97-AF65-F5344CB8AC3E}">
        <p14:creationId xmlns:p14="http://schemas.microsoft.com/office/powerpoint/2010/main" val="2733236239"/>
      </p:ext>
    </p:extLst>
  </p:cSld>
  <p:clrMapOvr>
    <a:masterClrMapping/>
  </p:clrMapOvr>
  <p:timing>
    <p:tnLst>
      <p:par>
        <p:cTn id="1" dur="indefinite" restart="never" nodeType="tmRoot"/>
      </p:par>
    </p:tnLst>
  </p:timing>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3_SAG - Title only">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7284"/>
          <a:stretch/>
        </p:blipFill>
        <p:spPr>
          <a:xfrm>
            <a:off x="0" y="0"/>
            <a:ext cx="9144000" cy="4768850"/>
          </a:xfrm>
          <a:prstGeom prst="rect">
            <a:avLst/>
          </a:prstGeom>
        </p:spPr>
      </p:pic>
      <p:sp>
        <p:nvSpPr>
          <p:cNvPr id="11" name="Rectangle 10"/>
          <p:cNvSpPr/>
          <p:nvPr userDrawn="1"/>
        </p:nvSpPr>
        <p:spPr>
          <a:xfrm>
            <a:off x="0" y="1"/>
            <a:ext cx="2404241" cy="5143500"/>
          </a:xfrm>
          <a:prstGeom prst="rect">
            <a:avLst/>
          </a:prstGeom>
          <a:gradFill flip="none" rotWithShape="1">
            <a:gsLst>
              <a:gs pos="0">
                <a:schemeClr val="bg1"/>
              </a:gs>
              <a:gs pos="100000">
                <a:schemeClr val="bg1">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schemeClr val="bg1"/>
              </a:solidFill>
            </a:endParaRPr>
          </a:p>
        </p:txBody>
      </p:sp>
      <p:sp>
        <p:nvSpPr>
          <p:cNvPr id="7" name="Title 6"/>
          <p:cNvSpPr>
            <a:spLocks noGrp="1"/>
          </p:cNvSpPr>
          <p:nvPr>
            <p:ph type="title"/>
          </p:nvPr>
        </p:nvSpPr>
        <p:spPr/>
        <p:txBody>
          <a:bodyPr/>
          <a:lstStyle/>
          <a:p>
            <a:r>
              <a:rPr lang="de-DE" smtClean="0"/>
              <a:t>Titelmasterformat durch Klicken bearbeiten</a:t>
            </a:r>
            <a:endParaRPr lang="en-US" dirty="0"/>
          </a:p>
        </p:txBody>
      </p:sp>
      <p:sp>
        <p:nvSpPr>
          <p:cNvPr id="5" name="Textplatzhalter 6"/>
          <p:cNvSpPr>
            <a:spLocks noGrp="1"/>
          </p:cNvSpPr>
          <p:nvPr>
            <p:ph type="body" sz="quarter" idx="13" hasCustomPrompt="1"/>
          </p:nvPr>
        </p:nvSpPr>
        <p:spPr>
          <a:xfrm>
            <a:off x="395289" y="655167"/>
            <a:ext cx="8353424" cy="324000"/>
          </a:xfrm>
        </p:spPr>
        <p:txBody>
          <a:bodyPr>
            <a:noAutofit/>
          </a:bodyPr>
          <a:lstStyle>
            <a:lvl1pPr marL="0" indent="0">
              <a:lnSpc>
                <a:spcPts val="2000"/>
              </a:lnSpc>
              <a:buNone/>
              <a:defRPr sz="2200" cap="all" baseline="0"/>
            </a:lvl1pPr>
            <a:lvl2pPr>
              <a:defRPr sz="2200"/>
            </a:lvl2pPr>
            <a:lvl3pPr>
              <a:defRPr sz="2200"/>
            </a:lvl3pPr>
            <a:lvl4pPr>
              <a:defRPr sz="2200"/>
            </a:lvl4pPr>
            <a:lvl5pPr>
              <a:defRPr sz="2200"/>
            </a:lvl5p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Subtitle</a:t>
            </a:r>
            <a:endParaRPr lang="de-DE" dirty="0"/>
          </a:p>
        </p:txBody>
      </p:sp>
      <p:sp>
        <p:nvSpPr>
          <p:cNvPr id="12" name="Footer Placeholder 2"/>
          <p:cNvSpPr>
            <a:spLocks noGrp="1"/>
          </p:cNvSpPr>
          <p:nvPr>
            <p:ph type="ftr" sz="quarter" idx="3"/>
          </p:nvPr>
        </p:nvSpPr>
        <p:spPr>
          <a:xfrm>
            <a:off x="675380" y="4960856"/>
            <a:ext cx="2268000" cy="92333"/>
          </a:xfrm>
          <a:prstGeom prst="rect">
            <a:avLst/>
          </a:prstGeom>
        </p:spPr>
        <p:txBody>
          <a:bodyPr vert="horz" lIns="0" tIns="0" rIns="0" bIns="0" rtlCol="0" anchor="ctr"/>
          <a:lstStyle>
            <a:lvl1pPr algn="l">
              <a:defRPr sz="600">
                <a:solidFill>
                  <a:schemeClr val="bg1">
                    <a:lumMod val="65000"/>
                  </a:schemeClr>
                </a:solidFill>
              </a:defRPr>
            </a:lvl1pPr>
          </a:lstStyle>
          <a:p>
            <a:pPr>
              <a:defRPr/>
            </a:pPr>
            <a:r>
              <a:rPr lang="en-US" dirty="0" smtClean="0"/>
              <a:t>© 2015 Software AG. All rights reserved. For internal use only</a:t>
            </a:r>
            <a:endParaRPr lang="en-US" dirty="0"/>
          </a:p>
        </p:txBody>
      </p:sp>
      <p:sp>
        <p:nvSpPr>
          <p:cNvPr id="13" name="TextBox 22"/>
          <p:cNvSpPr txBox="1">
            <a:spLocks noChangeArrowheads="1"/>
          </p:cNvSpPr>
          <p:nvPr userDrawn="1"/>
        </p:nvSpPr>
        <p:spPr bwMode="auto">
          <a:xfrm>
            <a:off x="395290" y="4961778"/>
            <a:ext cx="28009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marL="0" marR="0" indent="0" algn="l" defTabSz="914400" rtl="0" eaLnBrk="1" fontAlgn="base" latinLnBrk="0" hangingPunct="1">
              <a:lnSpc>
                <a:spcPct val="100000"/>
              </a:lnSpc>
              <a:spcBef>
                <a:spcPct val="0"/>
              </a:spcBef>
              <a:spcAft>
                <a:spcPct val="0"/>
              </a:spcAft>
              <a:buClrTx/>
              <a:buSzTx/>
              <a:buFontTx/>
              <a:buNone/>
              <a:tabLst/>
              <a:defRPr/>
            </a:pPr>
            <a:fld id="{F8714038-F777-4D6C-BF39-F3C9BE8830C2}" type="slidenum">
              <a:rPr lang="en-US" sz="600" smtClean="0">
                <a:solidFill>
                  <a:schemeClr val="bg2"/>
                </a:solidFill>
                <a:latin typeface="+mn-lt"/>
                <a:cs typeface="Arial" panose="020B0604020202020204" pitchFamily="34" charset="0"/>
              </a:rPr>
              <a:pPr marL="0" marR="0" indent="0" algn="l" defTabSz="914400" rtl="0" eaLnBrk="1" fontAlgn="base" latinLnBrk="0" hangingPunct="1">
                <a:lnSpc>
                  <a:spcPct val="100000"/>
                </a:lnSpc>
                <a:spcBef>
                  <a:spcPct val="0"/>
                </a:spcBef>
                <a:spcAft>
                  <a:spcPct val="0"/>
                </a:spcAft>
                <a:buClrTx/>
                <a:buSzTx/>
                <a:buFontTx/>
                <a:buNone/>
                <a:tabLst/>
                <a:defRPr/>
              </a:pPr>
              <a:t>‹#›</a:t>
            </a:fld>
            <a:r>
              <a:rPr lang="en-US" sz="600" dirty="0" smtClean="0">
                <a:solidFill>
                  <a:srgbClr val="038299"/>
                </a:solidFill>
                <a:latin typeface="+mn-lt"/>
                <a:cs typeface="Arial" panose="020B0604020202020204" pitchFamily="34" charset="0"/>
              </a:rPr>
              <a:t>  </a:t>
            </a:r>
            <a:r>
              <a:rPr lang="en-US" sz="600" dirty="0" smtClean="0">
                <a:solidFill>
                  <a:schemeClr val="bg1">
                    <a:lumMod val="65000"/>
                  </a:schemeClr>
                </a:solidFill>
                <a:latin typeface="+mn-lt"/>
                <a:cs typeface="Arial" pitchFamily="34" charset="0"/>
              </a:rPr>
              <a:t>  |</a:t>
            </a:r>
          </a:p>
        </p:txBody>
      </p:sp>
    </p:spTree>
    <p:extLst>
      <p:ext uri="{BB962C8B-B14F-4D97-AF65-F5344CB8AC3E}">
        <p14:creationId xmlns:p14="http://schemas.microsoft.com/office/powerpoint/2010/main" val="2420572848"/>
      </p:ext>
    </p:extLst>
  </p:cSld>
  <p:clrMapOvr>
    <a:masterClrMapping/>
  </p:clrMapOvr>
  <p:timing>
    <p:tnLst>
      <p:par>
        <p:cTn id="1" dur="indefinite" restart="never" nodeType="tmRoot"/>
      </p:par>
    </p:tnLst>
  </p:timing>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AG - 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de-DE" smtClean="0"/>
              <a:t>Titelmasterformat durch Klicken bearbeiten</a:t>
            </a:r>
            <a:endParaRPr lang="en-US" dirty="0"/>
          </a:p>
        </p:txBody>
      </p:sp>
      <p:sp>
        <p:nvSpPr>
          <p:cNvPr id="2" name="Footer Placeholder 1"/>
          <p:cNvSpPr>
            <a:spLocks noGrp="1"/>
          </p:cNvSpPr>
          <p:nvPr>
            <p:ph type="ftr" sz="quarter" idx="12"/>
          </p:nvPr>
        </p:nvSpPr>
        <p:spPr/>
        <p:txBody>
          <a:bodyPr/>
          <a:lstStyle/>
          <a:p>
            <a:pPr>
              <a:defRPr/>
            </a:pPr>
            <a:r>
              <a:rPr lang="en-US" smtClean="0"/>
              <a:t>© 2015 Software AG. All rights reserved. For internal use only</a:t>
            </a:r>
            <a:endParaRPr lang="en-US"/>
          </a:p>
        </p:txBody>
      </p:sp>
      <p:sp>
        <p:nvSpPr>
          <p:cNvPr id="5" name="Textplatzhalter 6"/>
          <p:cNvSpPr>
            <a:spLocks noGrp="1"/>
          </p:cNvSpPr>
          <p:nvPr>
            <p:ph type="body" sz="quarter" idx="13" hasCustomPrompt="1"/>
          </p:nvPr>
        </p:nvSpPr>
        <p:spPr>
          <a:xfrm>
            <a:off x="395289" y="655167"/>
            <a:ext cx="8353424" cy="324000"/>
          </a:xfrm>
        </p:spPr>
        <p:txBody>
          <a:bodyPr>
            <a:noAutofit/>
          </a:bodyPr>
          <a:lstStyle>
            <a:lvl1pPr marL="0" indent="0">
              <a:lnSpc>
                <a:spcPts val="2000"/>
              </a:lnSpc>
              <a:buNone/>
              <a:defRPr sz="2200" cap="all" baseline="0"/>
            </a:lvl1pPr>
            <a:lvl2pPr>
              <a:defRPr sz="2200"/>
            </a:lvl2pPr>
            <a:lvl3pPr>
              <a:defRPr sz="2200"/>
            </a:lvl3pPr>
            <a:lvl4pPr>
              <a:defRPr sz="2200"/>
            </a:lvl4pPr>
            <a:lvl5pPr>
              <a:defRPr sz="2200"/>
            </a:lvl5p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Subtitle</a:t>
            </a:r>
            <a:endParaRPr lang="de-DE" dirty="0"/>
          </a:p>
        </p:txBody>
      </p:sp>
    </p:spTree>
    <p:extLst>
      <p:ext uri="{BB962C8B-B14F-4D97-AF65-F5344CB8AC3E}">
        <p14:creationId xmlns:p14="http://schemas.microsoft.com/office/powerpoint/2010/main" val="421060951"/>
      </p:ext>
    </p:extLst>
  </p:cSld>
  <p:clrMapOvr>
    <a:masterClrMapping/>
  </p:clrMapOvr>
  <p:timing>
    <p:tnLst>
      <p:par>
        <p:cTn id="1" dur="indefinite" restart="never" nodeType="tmRoot"/>
      </p:par>
    </p:tnLst>
  </p:timing>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4_SAG - Title only">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7284"/>
          <a:stretch/>
        </p:blipFill>
        <p:spPr>
          <a:xfrm>
            <a:off x="0" y="0"/>
            <a:ext cx="9144000" cy="4768850"/>
          </a:xfrm>
          <a:prstGeom prst="rect">
            <a:avLst/>
          </a:prstGeom>
        </p:spPr>
      </p:pic>
      <p:sp>
        <p:nvSpPr>
          <p:cNvPr id="10" name="Rectangle 9"/>
          <p:cNvSpPr/>
          <p:nvPr userDrawn="1"/>
        </p:nvSpPr>
        <p:spPr>
          <a:xfrm>
            <a:off x="1" y="1"/>
            <a:ext cx="2656490" cy="5143500"/>
          </a:xfrm>
          <a:prstGeom prst="rect">
            <a:avLst/>
          </a:prstGeom>
          <a:gradFill flip="none" rotWithShape="1">
            <a:gsLst>
              <a:gs pos="0">
                <a:schemeClr val="bg1"/>
              </a:gs>
              <a:gs pos="100000">
                <a:schemeClr val="bg1">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schemeClr val="bg1"/>
              </a:solidFill>
            </a:endParaRPr>
          </a:p>
        </p:txBody>
      </p:sp>
      <p:sp>
        <p:nvSpPr>
          <p:cNvPr id="7" name="Title 6"/>
          <p:cNvSpPr>
            <a:spLocks noGrp="1"/>
          </p:cNvSpPr>
          <p:nvPr>
            <p:ph type="title"/>
          </p:nvPr>
        </p:nvSpPr>
        <p:spPr/>
        <p:txBody>
          <a:bodyPr/>
          <a:lstStyle/>
          <a:p>
            <a:r>
              <a:rPr lang="de-DE" smtClean="0"/>
              <a:t>Titelmasterformat durch Klicken bearbeiten</a:t>
            </a:r>
            <a:endParaRPr lang="en-US" dirty="0"/>
          </a:p>
        </p:txBody>
      </p:sp>
      <p:sp>
        <p:nvSpPr>
          <p:cNvPr id="5" name="Textplatzhalter 6"/>
          <p:cNvSpPr>
            <a:spLocks noGrp="1"/>
          </p:cNvSpPr>
          <p:nvPr>
            <p:ph type="body" sz="quarter" idx="13" hasCustomPrompt="1"/>
          </p:nvPr>
        </p:nvSpPr>
        <p:spPr>
          <a:xfrm>
            <a:off x="395289" y="655167"/>
            <a:ext cx="8353424" cy="324000"/>
          </a:xfrm>
        </p:spPr>
        <p:txBody>
          <a:bodyPr>
            <a:noAutofit/>
          </a:bodyPr>
          <a:lstStyle>
            <a:lvl1pPr marL="0" indent="0">
              <a:lnSpc>
                <a:spcPts val="2000"/>
              </a:lnSpc>
              <a:buNone/>
              <a:defRPr sz="2200" cap="all" baseline="0"/>
            </a:lvl1pPr>
            <a:lvl2pPr>
              <a:defRPr sz="2200"/>
            </a:lvl2pPr>
            <a:lvl3pPr>
              <a:defRPr sz="2200"/>
            </a:lvl3pPr>
            <a:lvl4pPr>
              <a:defRPr sz="2200"/>
            </a:lvl4pPr>
            <a:lvl5pPr>
              <a:defRPr sz="2200"/>
            </a:lvl5p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Subtitle</a:t>
            </a:r>
            <a:endParaRPr lang="de-DE" dirty="0"/>
          </a:p>
        </p:txBody>
      </p:sp>
      <p:sp>
        <p:nvSpPr>
          <p:cNvPr id="12" name="Footer Placeholder 2"/>
          <p:cNvSpPr>
            <a:spLocks noGrp="1"/>
          </p:cNvSpPr>
          <p:nvPr>
            <p:ph type="ftr" sz="quarter" idx="3"/>
          </p:nvPr>
        </p:nvSpPr>
        <p:spPr>
          <a:xfrm>
            <a:off x="675380" y="4960856"/>
            <a:ext cx="2268000" cy="92333"/>
          </a:xfrm>
          <a:prstGeom prst="rect">
            <a:avLst/>
          </a:prstGeom>
        </p:spPr>
        <p:txBody>
          <a:bodyPr vert="horz" lIns="0" tIns="0" rIns="0" bIns="0" rtlCol="0" anchor="ctr"/>
          <a:lstStyle>
            <a:lvl1pPr algn="l">
              <a:defRPr sz="600">
                <a:solidFill>
                  <a:schemeClr val="bg1">
                    <a:lumMod val="65000"/>
                  </a:schemeClr>
                </a:solidFill>
              </a:defRPr>
            </a:lvl1pPr>
          </a:lstStyle>
          <a:p>
            <a:pPr>
              <a:defRPr/>
            </a:pPr>
            <a:r>
              <a:rPr lang="en-US" dirty="0" smtClean="0"/>
              <a:t>© 2015 Software AG. All rights reserved. For internal use only</a:t>
            </a:r>
            <a:endParaRPr lang="en-US" dirty="0"/>
          </a:p>
        </p:txBody>
      </p:sp>
      <p:sp>
        <p:nvSpPr>
          <p:cNvPr id="13" name="TextBox 22"/>
          <p:cNvSpPr txBox="1">
            <a:spLocks noChangeArrowheads="1"/>
          </p:cNvSpPr>
          <p:nvPr userDrawn="1"/>
        </p:nvSpPr>
        <p:spPr bwMode="auto">
          <a:xfrm>
            <a:off x="395290" y="4961778"/>
            <a:ext cx="28009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marL="0" marR="0" indent="0" algn="l" defTabSz="914400" rtl="0" eaLnBrk="1" fontAlgn="base" latinLnBrk="0" hangingPunct="1">
              <a:lnSpc>
                <a:spcPct val="100000"/>
              </a:lnSpc>
              <a:spcBef>
                <a:spcPct val="0"/>
              </a:spcBef>
              <a:spcAft>
                <a:spcPct val="0"/>
              </a:spcAft>
              <a:buClrTx/>
              <a:buSzTx/>
              <a:buFontTx/>
              <a:buNone/>
              <a:tabLst/>
              <a:defRPr/>
            </a:pPr>
            <a:fld id="{F8714038-F777-4D6C-BF39-F3C9BE8830C2}" type="slidenum">
              <a:rPr lang="en-US" sz="600" smtClean="0">
                <a:solidFill>
                  <a:schemeClr val="bg2"/>
                </a:solidFill>
                <a:latin typeface="+mn-lt"/>
                <a:cs typeface="Arial" panose="020B0604020202020204" pitchFamily="34" charset="0"/>
              </a:rPr>
              <a:pPr marL="0" marR="0" indent="0" algn="l" defTabSz="914400" rtl="0" eaLnBrk="1" fontAlgn="base" latinLnBrk="0" hangingPunct="1">
                <a:lnSpc>
                  <a:spcPct val="100000"/>
                </a:lnSpc>
                <a:spcBef>
                  <a:spcPct val="0"/>
                </a:spcBef>
                <a:spcAft>
                  <a:spcPct val="0"/>
                </a:spcAft>
                <a:buClrTx/>
                <a:buSzTx/>
                <a:buFontTx/>
                <a:buNone/>
                <a:tabLst/>
                <a:defRPr/>
              </a:pPr>
              <a:t>‹#›</a:t>
            </a:fld>
            <a:r>
              <a:rPr lang="en-US" sz="600" dirty="0" smtClean="0">
                <a:solidFill>
                  <a:srgbClr val="038299"/>
                </a:solidFill>
                <a:latin typeface="+mn-lt"/>
                <a:cs typeface="Arial" panose="020B0604020202020204" pitchFamily="34" charset="0"/>
              </a:rPr>
              <a:t>  </a:t>
            </a:r>
            <a:r>
              <a:rPr lang="en-US" sz="600" dirty="0" smtClean="0">
                <a:solidFill>
                  <a:schemeClr val="bg1">
                    <a:lumMod val="65000"/>
                  </a:schemeClr>
                </a:solidFill>
                <a:latin typeface="+mn-lt"/>
                <a:cs typeface="Arial" pitchFamily="34" charset="0"/>
              </a:rPr>
              <a:t>  |</a:t>
            </a:r>
          </a:p>
        </p:txBody>
      </p:sp>
    </p:spTree>
    <p:extLst>
      <p:ext uri="{BB962C8B-B14F-4D97-AF65-F5344CB8AC3E}">
        <p14:creationId xmlns:p14="http://schemas.microsoft.com/office/powerpoint/2010/main" val="2420572848"/>
      </p:ext>
    </p:extLst>
  </p:cSld>
  <p:clrMapOvr>
    <a:masterClrMapping/>
  </p:clrMapOvr>
  <p:timing>
    <p:tnLst>
      <p:par>
        <p:cTn id="1" dur="indefinite" restart="never" nodeType="tmRoot"/>
      </p:par>
    </p:tnLst>
  </p:timing>
  <p:hf hdr="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AG - Closing Slide">
    <p:spTree>
      <p:nvGrpSpPr>
        <p:cNvPr id="1" name=""/>
        <p:cNvGrpSpPr/>
        <p:nvPr/>
      </p:nvGrpSpPr>
      <p:grpSpPr>
        <a:xfrm>
          <a:off x="0" y="0"/>
          <a:ext cx="0" cy="0"/>
          <a:chOff x="0" y="0"/>
          <a:chExt cx="0" cy="0"/>
        </a:xfrm>
      </p:grpSpPr>
      <p:sp>
        <p:nvSpPr>
          <p:cNvPr id="3" name="Freeform 11"/>
          <p:cNvSpPr>
            <a:spLocks noEditPoints="1"/>
          </p:cNvSpPr>
          <p:nvPr/>
        </p:nvSpPr>
        <p:spPr bwMode="auto">
          <a:xfrm>
            <a:off x="2742612" y="2111045"/>
            <a:ext cx="3668704" cy="561211"/>
          </a:xfrm>
          <a:custGeom>
            <a:avLst/>
            <a:gdLst>
              <a:gd name="T0" fmla="*/ 564 w 634"/>
              <a:gd name="T1" fmla="*/ 91 h 97"/>
              <a:gd name="T2" fmla="*/ 561 w 634"/>
              <a:gd name="T3" fmla="*/ 82 h 97"/>
              <a:gd name="T4" fmla="*/ 535 w 634"/>
              <a:gd name="T5" fmla="*/ 83 h 97"/>
              <a:gd name="T6" fmla="*/ 567 w 634"/>
              <a:gd name="T7" fmla="*/ 66 h 97"/>
              <a:gd name="T8" fmla="*/ 460 w 634"/>
              <a:gd name="T9" fmla="*/ 54 h 97"/>
              <a:gd name="T10" fmla="*/ 410 w 634"/>
              <a:gd name="T11" fmla="*/ 42 h 97"/>
              <a:gd name="T12" fmla="*/ 413 w 634"/>
              <a:gd name="T13" fmla="*/ 52 h 97"/>
              <a:gd name="T14" fmla="*/ 442 w 634"/>
              <a:gd name="T15" fmla="*/ 56 h 97"/>
              <a:gd name="T16" fmla="*/ 433 w 634"/>
              <a:gd name="T17" fmla="*/ 97 h 97"/>
              <a:gd name="T18" fmla="*/ 110 w 634"/>
              <a:gd name="T19" fmla="*/ 73 h 97"/>
              <a:gd name="T20" fmla="*/ 95 w 634"/>
              <a:gd name="T21" fmla="*/ 82 h 97"/>
              <a:gd name="T22" fmla="*/ 92 w 634"/>
              <a:gd name="T23" fmla="*/ 91 h 97"/>
              <a:gd name="T24" fmla="*/ 137 w 634"/>
              <a:gd name="T25" fmla="*/ 78 h 97"/>
              <a:gd name="T26" fmla="*/ 119 w 634"/>
              <a:gd name="T27" fmla="*/ 48 h 97"/>
              <a:gd name="T28" fmla="*/ 135 w 634"/>
              <a:gd name="T29" fmla="*/ 42 h 97"/>
              <a:gd name="T30" fmla="*/ 92 w 634"/>
              <a:gd name="T31" fmla="*/ 55 h 97"/>
              <a:gd name="T32" fmla="*/ 23 w 634"/>
              <a:gd name="T33" fmla="*/ 40 h 97"/>
              <a:gd name="T34" fmla="*/ 37 w 634"/>
              <a:gd name="T35" fmla="*/ 0 h 97"/>
              <a:gd name="T36" fmla="*/ 442 w 634"/>
              <a:gd name="T37" fmla="*/ 84 h 97"/>
              <a:gd name="T38" fmla="*/ 442 w 634"/>
              <a:gd name="T39" fmla="*/ 68 h 97"/>
              <a:gd name="T40" fmla="*/ 531 w 634"/>
              <a:gd name="T41" fmla="*/ 55 h 97"/>
              <a:gd name="T42" fmla="*/ 549 w 634"/>
              <a:gd name="T43" fmla="*/ 63 h 97"/>
              <a:gd name="T44" fmla="*/ 363 w 634"/>
              <a:gd name="T45" fmla="*/ 84 h 97"/>
              <a:gd name="T46" fmla="*/ 344 w 634"/>
              <a:gd name="T47" fmla="*/ 39 h 97"/>
              <a:gd name="T48" fmla="*/ 328 w 634"/>
              <a:gd name="T49" fmla="*/ 39 h 97"/>
              <a:gd name="T50" fmla="*/ 279 w 634"/>
              <a:gd name="T51" fmla="*/ 18 h 97"/>
              <a:gd name="T52" fmla="*/ 262 w 634"/>
              <a:gd name="T53" fmla="*/ 38 h 97"/>
              <a:gd name="T54" fmla="*/ 243 w 634"/>
              <a:gd name="T55" fmla="*/ 26 h 97"/>
              <a:gd name="T56" fmla="*/ 252 w 634"/>
              <a:gd name="T57" fmla="*/ 25 h 97"/>
              <a:gd name="T58" fmla="*/ 237 w 634"/>
              <a:gd name="T59" fmla="*/ 13 h 97"/>
              <a:gd name="T60" fmla="*/ 208 w 634"/>
              <a:gd name="T61" fmla="*/ 39 h 97"/>
              <a:gd name="T62" fmla="*/ 218 w 634"/>
              <a:gd name="T63" fmla="*/ 94 h 97"/>
              <a:gd name="T64" fmla="*/ 236 w 634"/>
              <a:gd name="T65" fmla="*/ 51 h 97"/>
              <a:gd name="T66" fmla="*/ 296 w 634"/>
              <a:gd name="T67" fmla="*/ 94 h 97"/>
              <a:gd name="T68" fmla="*/ 295 w 634"/>
              <a:gd name="T69" fmla="*/ 82 h 97"/>
              <a:gd name="T70" fmla="*/ 281 w 634"/>
              <a:gd name="T71" fmla="*/ 77 h 97"/>
              <a:gd name="T72" fmla="*/ 319 w 634"/>
              <a:gd name="T73" fmla="*/ 95 h 97"/>
              <a:gd name="T74" fmla="*/ 398 w 634"/>
              <a:gd name="T75" fmla="*/ 80 h 97"/>
              <a:gd name="T76" fmla="*/ 379 w 634"/>
              <a:gd name="T77" fmla="*/ 39 h 97"/>
              <a:gd name="T78" fmla="*/ 505 w 634"/>
              <a:gd name="T79" fmla="*/ 37 h 97"/>
              <a:gd name="T80" fmla="*/ 474 w 634"/>
              <a:gd name="T81" fmla="*/ 94 h 97"/>
              <a:gd name="T82" fmla="*/ 493 w 634"/>
              <a:gd name="T83" fmla="*/ 51 h 97"/>
              <a:gd name="T84" fmla="*/ 174 w 634"/>
              <a:gd name="T85" fmla="*/ 97 h 97"/>
              <a:gd name="T86" fmla="*/ 165 w 634"/>
              <a:gd name="T87" fmla="*/ 67 h 97"/>
              <a:gd name="T88" fmla="*/ 165 w 634"/>
              <a:gd name="T89" fmla="*/ 67 h 97"/>
              <a:gd name="T90" fmla="*/ 592 w 634"/>
              <a:gd name="T91" fmla="*/ 52 h 97"/>
              <a:gd name="T92" fmla="*/ 626 w 634"/>
              <a:gd name="T93" fmla="*/ 59 h 97"/>
              <a:gd name="T94" fmla="*/ 633 w 634"/>
              <a:gd name="T95" fmla="*/ 43 h 97"/>
              <a:gd name="T96" fmla="*/ 634 w 634"/>
              <a:gd name="T97" fmla="*/ 40 h 97"/>
              <a:gd name="T98" fmla="*/ 625 w 634"/>
              <a:gd name="T99" fmla="*/ 63 h 97"/>
              <a:gd name="T100" fmla="*/ 634 w 634"/>
              <a:gd name="T101" fmla="*/ 49 h 97"/>
              <a:gd name="T102" fmla="*/ 624 w 634"/>
              <a:gd name="T103" fmla="*/ 52 h 97"/>
              <a:gd name="T104" fmla="*/ 591 w 634"/>
              <a:gd name="T105" fmla="*/ 38 h 97"/>
              <a:gd name="T106" fmla="*/ 583 w 634"/>
              <a:gd name="T107" fmla="*/ 63 h 97"/>
              <a:gd name="T108" fmla="*/ 600 w 634"/>
              <a:gd name="T109" fmla="*/ 55 h 97"/>
              <a:gd name="T110" fmla="*/ 608 w 634"/>
              <a:gd name="T111" fmla="*/ 62 h 97"/>
              <a:gd name="T112" fmla="*/ 39 w 634"/>
              <a:gd name="T113" fmla="*/ 38 h 97"/>
              <a:gd name="T114" fmla="*/ 12 w 634"/>
              <a:gd name="T115" fmla="*/ 96 h 97"/>
              <a:gd name="T116" fmla="*/ 39 w 634"/>
              <a:gd name="T117" fmla="*/ 3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4" h="97">
                <a:moveTo>
                  <a:pt x="511" y="67"/>
                </a:moveTo>
                <a:cubicBezTo>
                  <a:pt x="511" y="89"/>
                  <a:pt x="521" y="97"/>
                  <a:pt x="542" y="97"/>
                </a:cubicBezTo>
                <a:cubicBezTo>
                  <a:pt x="552" y="97"/>
                  <a:pt x="559" y="94"/>
                  <a:pt x="563" y="93"/>
                </a:cubicBezTo>
                <a:cubicBezTo>
                  <a:pt x="564" y="93"/>
                  <a:pt x="564" y="92"/>
                  <a:pt x="564" y="91"/>
                </a:cubicBezTo>
                <a:cubicBezTo>
                  <a:pt x="564" y="91"/>
                  <a:pt x="564" y="91"/>
                  <a:pt x="564" y="90"/>
                </a:cubicBezTo>
                <a:cubicBezTo>
                  <a:pt x="563" y="84"/>
                  <a:pt x="563" y="84"/>
                  <a:pt x="563" y="84"/>
                </a:cubicBezTo>
                <a:cubicBezTo>
                  <a:pt x="563" y="84"/>
                  <a:pt x="563" y="84"/>
                  <a:pt x="563" y="84"/>
                </a:cubicBezTo>
                <a:cubicBezTo>
                  <a:pt x="562" y="83"/>
                  <a:pt x="562" y="82"/>
                  <a:pt x="561" y="82"/>
                </a:cubicBezTo>
                <a:cubicBezTo>
                  <a:pt x="560" y="82"/>
                  <a:pt x="560" y="82"/>
                  <a:pt x="559" y="82"/>
                </a:cubicBezTo>
                <a:cubicBezTo>
                  <a:pt x="560" y="82"/>
                  <a:pt x="560" y="82"/>
                  <a:pt x="560" y="82"/>
                </a:cubicBezTo>
                <a:cubicBezTo>
                  <a:pt x="557" y="83"/>
                  <a:pt x="552" y="85"/>
                  <a:pt x="546" y="85"/>
                </a:cubicBezTo>
                <a:cubicBezTo>
                  <a:pt x="541" y="85"/>
                  <a:pt x="537" y="84"/>
                  <a:pt x="535" y="83"/>
                </a:cubicBezTo>
                <a:cubicBezTo>
                  <a:pt x="532" y="82"/>
                  <a:pt x="530" y="79"/>
                  <a:pt x="530" y="74"/>
                </a:cubicBezTo>
                <a:cubicBezTo>
                  <a:pt x="564" y="74"/>
                  <a:pt x="564" y="74"/>
                  <a:pt x="564" y="74"/>
                </a:cubicBezTo>
                <a:cubicBezTo>
                  <a:pt x="566" y="74"/>
                  <a:pt x="567" y="73"/>
                  <a:pt x="567" y="71"/>
                </a:cubicBezTo>
                <a:cubicBezTo>
                  <a:pt x="567" y="66"/>
                  <a:pt x="567" y="66"/>
                  <a:pt x="567" y="66"/>
                </a:cubicBezTo>
                <a:cubicBezTo>
                  <a:pt x="567" y="56"/>
                  <a:pt x="565" y="48"/>
                  <a:pt x="561" y="43"/>
                </a:cubicBezTo>
                <a:cubicBezTo>
                  <a:pt x="557" y="39"/>
                  <a:pt x="550" y="37"/>
                  <a:pt x="539" y="37"/>
                </a:cubicBezTo>
                <a:cubicBezTo>
                  <a:pt x="518" y="37"/>
                  <a:pt x="511" y="45"/>
                  <a:pt x="511" y="67"/>
                </a:cubicBezTo>
                <a:moveTo>
                  <a:pt x="460" y="54"/>
                </a:moveTo>
                <a:cubicBezTo>
                  <a:pt x="460" y="48"/>
                  <a:pt x="458" y="43"/>
                  <a:pt x="453" y="40"/>
                </a:cubicBezTo>
                <a:cubicBezTo>
                  <a:pt x="449" y="38"/>
                  <a:pt x="444" y="37"/>
                  <a:pt x="436" y="37"/>
                </a:cubicBezTo>
                <a:cubicBezTo>
                  <a:pt x="424" y="37"/>
                  <a:pt x="413" y="40"/>
                  <a:pt x="411" y="41"/>
                </a:cubicBezTo>
                <a:cubicBezTo>
                  <a:pt x="411" y="41"/>
                  <a:pt x="410" y="41"/>
                  <a:pt x="410" y="42"/>
                </a:cubicBezTo>
                <a:cubicBezTo>
                  <a:pt x="410" y="43"/>
                  <a:pt x="410" y="43"/>
                  <a:pt x="410" y="43"/>
                </a:cubicBezTo>
                <a:cubicBezTo>
                  <a:pt x="410" y="43"/>
                  <a:pt x="410" y="43"/>
                  <a:pt x="410" y="43"/>
                </a:cubicBezTo>
                <a:cubicBezTo>
                  <a:pt x="412" y="51"/>
                  <a:pt x="412" y="51"/>
                  <a:pt x="412" y="51"/>
                </a:cubicBezTo>
                <a:cubicBezTo>
                  <a:pt x="412" y="52"/>
                  <a:pt x="412" y="52"/>
                  <a:pt x="413" y="52"/>
                </a:cubicBezTo>
                <a:cubicBezTo>
                  <a:pt x="413" y="52"/>
                  <a:pt x="413" y="52"/>
                  <a:pt x="414" y="52"/>
                </a:cubicBezTo>
                <a:cubicBezTo>
                  <a:pt x="416" y="51"/>
                  <a:pt x="425" y="49"/>
                  <a:pt x="432" y="49"/>
                </a:cubicBezTo>
                <a:cubicBezTo>
                  <a:pt x="435" y="49"/>
                  <a:pt x="438" y="49"/>
                  <a:pt x="439" y="50"/>
                </a:cubicBezTo>
                <a:cubicBezTo>
                  <a:pt x="441" y="51"/>
                  <a:pt x="442" y="53"/>
                  <a:pt x="442" y="56"/>
                </a:cubicBezTo>
                <a:cubicBezTo>
                  <a:pt x="442" y="58"/>
                  <a:pt x="442" y="58"/>
                  <a:pt x="442" y="58"/>
                </a:cubicBezTo>
                <a:cubicBezTo>
                  <a:pt x="423" y="61"/>
                  <a:pt x="423" y="61"/>
                  <a:pt x="423" y="61"/>
                </a:cubicBezTo>
                <a:cubicBezTo>
                  <a:pt x="416" y="62"/>
                  <a:pt x="406" y="64"/>
                  <a:pt x="406" y="78"/>
                </a:cubicBezTo>
                <a:cubicBezTo>
                  <a:pt x="406" y="95"/>
                  <a:pt x="420" y="97"/>
                  <a:pt x="433" y="97"/>
                </a:cubicBezTo>
                <a:cubicBezTo>
                  <a:pt x="440" y="97"/>
                  <a:pt x="445" y="96"/>
                  <a:pt x="449" y="95"/>
                </a:cubicBezTo>
                <a:cubicBezTo>
                  <a:pt x="457" y="94"/>
                  <a:pt x="460" y="92"/>
                  <a:pt x="460" y="84"/>
                </a:cubicBezTo>
                <a:lnTo>
                  <a:pt x="460" y="54"/>
                </a:lnTo>
                <a:close/>
                <a:moveTo>
                  <a:pt x="110" y="73"/>
                </a:moveTo>
                <a:cubicBezTo>
                  <a:pt x="116" y="74"/>
                  <a:pt x="118" y="75"/>
                  <a:pt x="118" y="79"/>
                </a:cubicBezTo>
                <a:cubicBezTo>
                  <a:pt x="118" y="84"/>
                  <a:pt x="114" y="85"/>
                  <a:pt x="110" y="85"/>
                </a:cubicBezTo>
                <a:cubicBezTo>
                  <a:pt x="105" y="85"/>
                  <a:pt x="98" y="83"/>
                  <a:pt x="95" y="82"/>
                </a:cubicBezTo>
                <a:cubicBezTo>
                  <a:pt x="95" y="82"/>
                  <a:pt x="95" y="82"/>
                  <a:pt x="95" y="82"/>
                </a:cubicBezTo>
                <a:cubicBezTo>
                  <a:pt x="95" y="82"/>
                  <a:pt x="95" y="82"/>
                  <a:pt x="95" y="82"/>
                </a:cubicBezTo>
                <a:cubicBezTo>
                  <a:pt x="95" y="82"/>
                  <a:pt x="94" y="82"/>
                  <a:pt x="94" y="82"/>
                </a:cubicBezTo>
                <a:cubicBezTo>
                  <a:pt x="93" y="82"/>
                  <a:pt x="93" y="83"/>
                  <a:pt x="93" y="84"/>
                </a:cubicBezTo>
                <a:cubicBezTo>
                  <a:pt x="92" y="91"/>
                  <a:pt x="92" y="91"/>
                  <a:pt x="92" y="91"/>
                </a:cubicBezTo>
                <a:cubicBezTo>
                  <a:pt x="92" y="91"/>
                  <a:pt x="91" y="92"/>
                  <a:pt x="91" y="92"/>
                </a:cubicBezTo>
                <a:cubicBezTo>
                  <a:pt x="91" y="93"/>
                  <a:pt x="92" y="93"/>
                  <a:pt x="93" y="94"/>
                </a:cubicBezTo>
                <a:cubicBezTo>
                  <a:pt x="95" y="94"/>
                  <a:pt x="104" y="97"/>
                  <a:pt x="113" y="97"/>
                </a:cubicBezTo>
                <a:cubicBezTo>
                  <a:pt x="127" y="97"/>
                  <a:pt x="137" y="92"/>
                  <a:pt x="137" y="78"/>
                </a:cubicBezTo>
                <a:cubicBezTo>
                  <a:pt x="137" y="64"/>
                  <a:pt x="129" y="61"/>
                  <a:pt x="121" y="60"/>
                </a:cubicBezTo>
                <a:cubicBezTo>
                  <a:pt x="120" y="60"/>
                  <a:pt x="120" y="60"/>
                  <a:pt x="120" y="60"/>
                </a:cubicBezTo>
                <a:cubicBezTo>
                  <a:pt x="115" y="59"/>
                  <a:pt x="111" y="58"/>
                  <a:pt x="111" y="54"/>
                </a:cubicBezTo>
                <a:cubicBezTo>
                  <a:pt x="111" y="49"/>
                  <a:pt x="116" y="48"/>
                  <a:pt x="119" y="48"/>
                </a:cubicBezTo>
                <a:cubicBezTo>
                  <a:pt x="123" y="48"/>
                  <a:pt x="128" y="49"/>
                  <a:pt x="130" y="50"/>
                </a:cubicBezTo>
                <a:cubicBezTo>
                  <a:pt x="132" y="50"/>
                  <a:pt x="132" y="50"/>
                  <a:pt x="132" y="50"/>
                </a:cubicBezTo>
                <a:cubicBezTo>
                  <a:pt x="133" y="50"/>
                  <a:pt x="133" y="49"/>
                  <a:pt x="134" y="49"/>
                </a:cubicBezTo>
                <a:cubicBezTo>
                  <a:pt x="134" y="47"/>
                  <a:pt x="135" y="44"/>
                  <a:pt x="135" y="42"/>
                </a:cubicBezTo>
                <a:cubicBezTo>
                  <a:pt x="135" y="42"/>
                  <a:pt x="135" y="41"/>
                  <a:pt x="135" y="41"/>
                </a:cubicBezTo>
                <a:cubicBezTo>
                  <a:pt x="135" y="40"/>
                  <a:pt x="135" y="39"/>
                  <a:pt x="133" y="39"/>
                </a:cubicBezTo>
                <a:cubicBezTo>
                  <a:pt x="130" y="38"/>
                  <a:pt x="124" y="37"/>
                  <a:pt x="116" y="37"/>
                </a:cubicBezTo>
                <a:cubicBezTo>
                  <a:pt x="107" y="37"/>
                  <a:pt x="92" y="38"/>
                  <a:pt x="92" y="55"/>
                </a:cubicBezTo>
                <a:cubicBezTo>
                  <a:pt x="92" y="69"/>
                  <a:pt x="102" y="71"/>
                  <a:pt x="109" y="73"/>
                </a:cubicBezTo>
                <a:lnTo>
                  <a:pt x="110" y="73"/>
                </a:lnTo>
                <a:close/>
                <a:moveTo>
                  <a:pt x="23" y="59"/>
                </a:moveTo>
                <a:cubicBezTo>
                  <a:pt x="23" y="40"/>
                  <a:pt x="23" y="40"/>
                  <a:pt x="23" y="40"/>
                </a:cubicBezTo>
                <a:cubicBezTo>
                  <a:pt x="23" y="28"/>
                  <a:pt x="28" y="23"/>
                  <a:pt x="39" y="23"/>
                </a:cubicBezTo>
                <a:cubicBezTo>
                  <a:pt x="47" y="23"/>
                  <a:pt x="47" y="23"/>
                  <a:pt x="47" y="23"/>
                </a:cubicBezTo>
                <a:cubicBezTo>
                  <a:pt x="50" y="0"/>
                  <a:pt x="50" y="0"/>
                  <a:pt x="50" y="0"/>
                </a:cubicBezTo>
                <a:cubicBezTo>
                  <a:pt x="37" y="0"/>
                  <a:pt x="37" y="0"/>
                  <a:pt x="37" y="0"/>
                </a:cubicBezTo>
                <a:cubicBezTo>
                  <a:pt x="15" y="0"/>
                  <a:pt x="0" y="16"/>
                  <a:pt x="0" y="38"/>
                </a:cubicBezTo>
                <a:cubicBezTo>
                  <a:pt x="0" y="59"/>
                  <a:pt x="0" y="59"/>
                  <a:pt x="0" y="59"/>
                </a:cubicBezTo>
                <a:lnTo>
                  <a:pt x="23" y="59"/>
                </a:lnTo>
                <a:close/>
                <a:moveTo>
                  <a:pt x="442" y="84"/>
                </a:moveTo>
                <a:cubicBezTo>
                  <a:pt x="441" y="85"/>
                  <a:pt x="438" y="85"/>
                  <a:pt x="434" y="85"/>
                </a:cubicBezTo>
                <a:cubicBezTo>
                  <a:pt x="430" y="85"/>
                  <a:pt x="424" y="85"/>
                  <a:pt x="424" y="78"/>
                </a:cubicBezTo>
                <a:cubicBezTo>
                  <a:pt x="424" y="71"/>
                  <a:pt x="428" y="71"/>
                  <a:pt x="432" y="70"/>
                </a:cubicBezTo>
                <a:cubicBezTo>
                  <a:pt x="442" y="68"/>
                  <a:pt x="442" y="68"/>
                  <a:pt x="442" y="68"/>
                </a:cubicBezTo>
                <a:lnTo>
                  <a:pt x="442" y="84"/>
                </a:lnTo>
                <a:close/>
                <a:moveTo>
                  <a:pt x="530" y="63"/>
                </a:moveTo>
                <a:cubicBezTo>
                  <a:pt x="530" y="62"/>
                  <a:pt x="530" y="62"/>
                  <a:pt x="530" y="62"/>
                </a:cubicBezTo>
                <a:cubicBezTo>
                  <a:pt x="530" y="61"/>
                  <a:pt x="530" y="57"/>
                  <a:pt x="531" y="55"/>
                </a:cubicBezTo>
                <a:cubicBezTo>
                  <a:pt x="531" y="51"/>
                  <a:pt x="533" y="49"/>
                  <a:pt x="539" y="49"/>
                </a:cubicBezTo>
                <a:cubicBezTo>
                  <a:pt x="545" y="49"/>
                  <a:pt x="547" y="51"/>
                  <a:pt x="548" y="54"/>
                </a:cubicBezTo>
                <a:cubicBezTo>
                  <a:pt x="549" y="56"/>
                  <a:pt x="549" y="60"/>
                  <a:pt x="549" y="62"/>
                </a:cubicBezTo>
                <a:cubicBezTo>
                  <a:pt x="549" y="63"/>
                  <a:pt x="549" y="63"/>
                  <a:pt x="549" y="63"/>
                </a:cubicBezTo>
                <a:lnTo>
                  <a:pt x="530" y="63"/>
                </a:lnTo>
                <a:close/>
                <a:moveTo>
                  <a:pt x="379" y="78"/>
                </a:moveTo>
                <a:cubicBezTo>
                  <a:pt x="379" y="83"/>
                  <a:pt x="375" y="85"/>
                  <a:pt x="371" y="85"/>
                </a:cubicBezTo>
                <a:cubicBezTo>
                  <a:pt x="367" y="85"/>
                  <a:pt x="363" y="84"/>
                  <a:pt x="363" y="84"/>
                </a:cubicBezTo>
                <a:cubicBezTo>
                  <a:pt x="363" y="39"/>
                  <a:pt x="363" y="39"/>
                  <a:pt x="363" y="39"/>
                </a:cubicBezTo>
                <a:cubicBezTo>
                  <a:pt x="363" y="39"/>
                  <a:pt x="362" y="38"/>
                  <a:pt x="362" y="38"/>
                </a:cubicBezTo>
                <a:cubicBezTo>
                  <a:pt x="346" y="38"/>
                  <a:pt x="346" y="38"/>
                  <a:pt x="346" y="38"/>
                </a:cubicBezTo>
                <a:cubicBezTo>
                  <a:pt x="345" y="38"/>
                  <a:pt x="344" y="39"/>
                  <a:pt x="344" y="39"/>
                </a:cubicBezTo>
                <a:cubicBezTo>
                  <a:pt x="344" y="78"/>
                  <a:pt x="344" y="78"/>
                  <a:pt x="344" y="78"/>
                </a:cubicBezTo>
                <a:cubicBezTo>
                  <a:pt x="344" y="83"/>
                  <a:pt x="342" y="85"/>
                  <a:pt x="337" y="85"/>
                </a:cubicBezTo>
                <a:cubicBezTo>
                  <a:pt x="334" y="85"/>
                  <a:pt x="328" y="84"/>
                  <a:pt x="328" y="84"/>
                </a:cubicBezTo>
                <a:cubicBezTo>
                  <a:pt x="328" y="39"/>
                  <a:pt x="328" y="39"/>
                  <a:pt x="328" y="39"/>
                </a:cubicBezTo>
                <a:cubicBezTo>
                  <a:pt x="328" y="39"/>
                  <a:pt x="327" y="38"/>
                  <a:pt x="327" y="38"/>
                </a:cubicBezTo>
                <a:cubicBezTo>
                  <a:pt x="281" y="38"/>
                  <a:pt x="281" y="38"/>
                  <a:pt x="281" y="38"/>
                </a:cubicBezTo>
                <a:cubicBezTo>
                  <a:pt x="281" y="20"/>
                  <a:pt x="281" y="20"/>
                  <a:pt x="281" y="20"/>
                </a:cubicBezTo>
                <a:cubicBezTo>
                  <a:pt x="281" y="19"/>
                  <a:pt x="280" y="18"/>
                  <a:pt x="279" y="18"/>
                </a:cubicBezTo>
                <a:cubicBezTo>
                  <a:pt x="279" y="18"/>
                  <a:pt x="278" y="18"/>
                  <a:pt x="278" y="19"/>
                </a:cubicBezTo>
                <a:cubicBezTo>
                  <a:pt x="264" y="21"/>
                  <a:pt x="264" y="21"/>
                  <a:pt x="264" y="21"/>
                </a:cubicBezTo>
                <a:cubicBezTo>
                  <a:pt x="263" y="21"/>
                  <a:pt x="262" y="22"/>
                  <a:pt x="262" y="24"/>
                </a:cubicBezTo>
                <a:cubicBezTo>
                  <a:pt x="262" y="38"/>
                  <a:pt x="262" y="38"/>
                  <a:pt x="262" y="38"/>
                </a:cubicBezTo>
                <a:cubicBezTo>
                  <a:pt x="236" y="38"/>
                  <a:pt x="236" y="38"/>
                  <a:pt x="236" y="38"/>
                </a:cubicBezTo>
                <a:cubicBezTo>
                  <a:pt x="236" y="32"/>
                  <a:pt x="236" y="32"/>
                  <a:pt x="236" y="32"/>
                </a:cubicBezTo>
                <a:cubicBezTo>
                  <a:pt x="236" y="30"/>
                  <a:pt x="237" y="28"/>
                  <a:pt x="238" y="27"/>
                </a:cubicBezTo>
                <a:cubicBezTo>
                  <a:pt x="239" y="26"/>
                  <a:pt x="241" y="26"/>
                  <a:pt x="243" y="26"/>
                </a:cubicBezTo>
                <a:cubicBezTo>
                  <a:pt x="245" y="26"/>
                  <a:pt x="247" y="26"/>
                  <a:pt x="249" y="26"/>
                </a:cubicBezTo>
                <a:cubicBezTo>
                  <a:pt x="249" y="26"/>
                  <a:pt x="249" y="27"/>
                  <a:pt x="249" y="27"/>
                </a:cubicBezTo>
                <a:cubicBezTo>
                  <a:pt x="250" y="27"/>
                  <a:pt x="250" y="27"/>
                  <a:pt x="251" y="27"/>
                </a:cubicBezTo>
                <a:cubicBezTo>
                  <a:pt x="251" y="27"/>
                  <a:pt x="252" y="26"/>
                  <a:pt x="252" y="25"/>
                </a:cubicBezTo>
                <a:cubicBezTo>
                  <a:pt x="253" y="17"/>
                  <a:pt x="253" y="17"/>
                  <a:pt x="253" y="17"/>
                </a:cubicBezTo>
                <a:cubicBezTo>
                  <a:pt x="253" y="17"/>
                  <a:pt x="253" y="17"/>
                  <a:pt x="253" y="16"/>
                </a:cubicBezTo>
                <a:cubicBezTo>
                  <a:pt x="253" y="16"/>
                  <a:pt x="253" y="15"/>
                  <a:pt x="252" y="15"/>
                </a:cubicBezTo>
                <a:cubicBezTo>
                  <a:pt x="250" y="14"/>
                  <a:pt x="245" y="13"/>
                  <a:pt x="237" y="13"/>
                </a:cubicBezTo>
                <a:cubicBezTo>
                  <a:pt x="224" y="13"/>
                  <a:pt x="218" y="19"/>
                  <a:pt x="218" y="31"/>
                </a:cubicBezTo>
                <a:cubicBezTo>
                  <a:pt x="218" y="38"/>
                  <a:pt x="218" y="38"/>
                  <a:pt x="218" y="38"/>
                </a:cubicBezTo>
                <a:cubicBezTo>
                  <a:pt x="209" y="38"/>
                  <a:pt x="209" y="38"/>
                  <a:pt x="209" y="38"/>
                </a:cubicBezTo>
                <a:cubicBezTo>
                  <a:pt x="208" y="38"/>
                  <a:pt x="208" y="39"/>
                  <a:pt x="208" y="39"/>
                </a:cubicBezTo>
                <a:cubicBezTo>
                  <a:pt x="208" y="50"/>
                  <a:pt x="208" y="50"/>
                  <a:pt x="208" y="50"/>
                </a:cubicBezTo>
                <a:cubicBezTo>
                  <a:pt x="208" y="50"/>
                  <a:pt x="208" y="51"/>
                  <a:pt x="209" y="51"/>
                </a:cubicBezTo>
                <a:cubicBezTo>
                  <a:pt x="218" y="51"/>
                  <a:pt x="218" y="51"/>
                  <a:pt x="218" y="51"/>
                </a:cubicBezTo>
                <a:cubicBezTo>
                  <a:pt x="218" y="94"/>
                  <a:pt x="218" y="94"/>
                  <a:pt x="218" y="94"/>
                </a:cubicBezTo>
                <a:cubicBezTo>
                  <a:pt x="218" y="95"/>
                  <a:pt x="218" y="95"/>
                  <a:pt x="219" y="95"/>
                </a:cubicBezTo>
                <a:cubicBezTo>
                  <a:pt x="235" y="95"/>
                  <a:pt x="235" y="95"/>
                  <a:pt x="235" y="95"/>
                </a:cubicBezTo>
                <a:cubicBezTo>
                  <a:pt x="236" y="95"/>
                  <a:pt x="236" y="95"/>
                  <a:pt x="236" y="94"/>
                </a:cubicBezTo>
                <a:cubicBezTo>
                  <a:pt x="236" y="51"/>
                  <a:pt x="236" y="51"/>
                  <a:pt x="236" y="51"/>
                </a:cubicBezTo>
                <a:cubicBezTo>
                  <a:pt x="262" y="51"/>
                  <a:pt x="262" y="51"/>
                  <a:pt x="262" y="51"/>
                </a:cubicBezTo>
                <a:cubicBezTo>
                  <a:pt x="262" y="78"/>
                  <a:pt x="262" y="78"/>
                  <a:pt x="262" y="78"/>
                </a:cubicBezTo>
                <a:cubicBezTo>
                  <a:pt x="262" y="91"/>
                  <a:pt x="269" y="96"/>
                  <a:pt x="283" y="96"/>
                </a:cubicBezTo>
                <a:cubicBezTo>
                  <a:pt x="290" y="96"/>
                  <a:pt x="295" y="95"/>
                  <a:pt x="296" y="94"/>
                </a:cubicBezTo>
                <a:cubicBezTo>
                  <a:pt x="298" y="94"/>
                  <a:pt x="298" y="93"/>
                  <a:pt x="298" y="92"/>
                </a:cubicBezTo>
                <a:cubicBezTo>
                  <a:pt x="298" y="92"/>
                  <a:pt x="298" y="92"/>
                  <a:pt x="298" y="92"/>
                </a:cubicBezTo>
                <a:cubicBezTo>
                  <a:pt x="296" y="84"/>
                  <a:pt x="296" y="84"/>
                  <a:pt x="296" y="84"/>
                </a:cubicBezTo>
                <a:cubicBezTo>
                  <a:pt x="296" y="83"/>
                  <a:pt x="296" y="82"/>
                  <a:pt x="295" y="82"/>
                </a:cubicBezTo>
                <a:cubicBezTo>
                  <a:pt x="295" y="82"/>
                  <a:pt x="295" y="82"/>
                  <a:pt x="294" y="83"/>
                </a:cubicBezTo>
                <a:cubicBezTo>
                  <a:pt x="294" y="83"/>
                  <a:pt x="294" y="83"/>
                  <a:pt x="294" y="83"/>
                </a:cubicBezTo>
                <a:cubicBezTo>
                  <a:pt x="293" y="83"/>
                  <a:pt x="290" y="83"/>
                  <a:pt x="288" y="83"/>
                </a:cubicBezTo>
                <a:cubicBezTo>
                  <a:pt x="282" y="83"/>
                  <a:pt x="281" y="81"/>
                  <a:pt x="281" y="77"/>
                </a:cubicBezTo>
                <a:cubicBezTo>
                  <a:pt x="281" y="51"/>
                  <a:pt x="281" y="51"/>
                  <a:pt x="281" y="51"/>
                </a:cubicBezTo>
                <a:cubicBezTo>
                  <a:pt x="309" y="51"/>
                  <a:pt x="309" y="51"/>
                  <a:pt x="309" y="51"/>
                </a:cubicBezTo>
                <a:cubicBezTo>
                  <a:pt x="309" y="88"/>
                  <a:pt x="309" y="88"/>
                  <a:pt x="309" y="88"/>
                </a:cubicBezTo>
                <a:cubicBezTo>
                  <a:pt x="309" y="92"/>
                  <a:pt x="313" y="93"/>
                  <a:pt x="319" y="95"/>
                </a:cubicBezTo>
                <a:cubicBezTo>
                  <a:pt x="324" y="96"/>
                  <a:pt x="331" y="97"/>
                  <a:pt x="336" y="97"/>
                </a:cubicBezTo>
                <a:cubicBezTo>
                  <a:pt x="342" y="97"/>
                  <a:pt x="349" y="96"/>
                  <a:pt x="354" y="92"/>
                </a:cubicBezTo>
                <a:cubicBezTo>
                  <a:pt x="361" y="96"/>
                  <a:pt x="368" y="97"/>
                  <a:pt x="375" y="97"/>
                </a:cubicBezTo>
                <a:cubicBezTo>
                  <a:pt x="389" y="97"/>
                  <a:pt x="398" y="94"/>
                  <a:pt x="398" y="80"/>
                </a:cubicBezTo>
                <a:cubicBezTo>
                  <a:pt x="398" y="39"/>
                  <a:pt x="398" y="39"/>
                  <a:pt x="398" y="39"/>
                </a:cubicBezTo>
                <a:cubicBezTo>
                  <a:pt x="398" y="39"/>
                  <a:pt x="397" y="38"/>
                  <a:pt x="396" y="38"/>
                </a:cubicBezTo>
                <a:cubicBezTo>
                  <a:pt x="380" y="38"/>
                  <a:pt x="380" y="38"/>
                  <a:pt x="380" y="38"/>
                </a:cubicBezTo>
                <a:cubicBezTo>
                  <a:pt x="380" y="38"/>
                  <a:pt x="379" y="39"/>
                  <a:pt x="379" y="39"/>
                </a:cubicBezTo>
                <a:lnTo>
                  <a:pt x="379" y="78"/>
                </a:lnTo>
                <a:close/>
                <a:moveTo>
                  <a:pt x="507" y="48"/>
                </a:moveTo>
                <a:cubicBezTo>
                  <a:pt x="507" y="39"/>
                  <a:pt x="507" y="39"/>
                  <a:pt x="507" y="39"/>
                </a:cubicBezTo>
                <a:cubicBezTo>
                  <a:pt x="507" y="37"/>
                  <a:pt x="507" y="37"/>
                  <a:pt x="505" y="37"/>
                </a:cubicBezTo>
                <a:cubicBezTo>
                  <a:pt x="503" y="37"/>
                  <a:pt x="503" y="37"/>
                  <a:pt x="503" y="37"/>
                </a:cubicBezTo>
                <a:cubicBezTo>
                  <a:pt x="496" y="37"/>
                  <a:pt x="489" y="38"/>
                  <a:pt x="484" y="39"/>
                </a:cubicBezTo>
                <a:cubicBezTo>
                  <a:pt x="477" y="40"/>
                  <a:pt x="474" y="41"/>
                  <a:pt x="474" y="45"/>
                </a:cubicBezTo>
                <a:cubicBezTo>
                  <a:pt x="474" y="94"/>
                  <a:pt x="474" y="94"/>
                  <a:pt x="474" y="94"/>
                </a:cubicBezTo>
                <a:cubicBezTo>
                  <a:pt x="474" y="95"/>
                  <a:pt x="475" y="95"/>
                  <a:pt x="475" y="95"/>
                </a:cubicBezTo>
                <a:cubicBezTo>
                  <a:pt x="491" y="95"/>
                  <a:pt x="491" y="95"/>
                  <a:pt x="491" y="95"/>
                </a:cubicBezTo>
                <a:cubicBezTo>
                  <a:pt x="492" y="95"/>
                  <a:pt x="493" y="95"/>
                  <a:pt x="493" y="94"/>
                </a:cubicBezTo>
                <a:cubicBezTo>
                  <a:pt x="493" y="51"/>
                  <a:pt x="493" y="51"/>
                  <a:pt x="493" y="51"/>
                </a:cubicBezTo>
                <a:cubicBezTo>
                  <a:pt x="494" y="51"/>
                  <a:pt x="499" y="50"/>
                  <a:pt x="505" y="50"/>
                </a:cubicBezTo>
                <a:cubicBezTo>
                  <a:pt x="507" y="50"/>
                  <a:pt x="507" y="49"/>
                  <a:pt x="507" y="48"/>
                </a:cubicBezTo>
                <a:moveTo>
                  <a:pt x="146" y="67"/>
                </a:moveTo>
                <a:cubicBezTo>
                  <a:pt x="146" y="84"/>
                  <a:pt x="149" y="97"/>
                  <a:pt x="174" y="97"/>
                </a:cubicBezTo>
                <a:cubicBezTo>
                  <a:pt x="199" y="97"/>
                  <a:pt x="202" y="84"/>
                  <a:pt x="202" y="67"/>
                </a:cubicBezTo>
                <a:cubicBezTo>
                  <a:pt x="202" y="50"/>
                  <a:pt x="199" y="37"/>
                  <a:pt x="174" y="37"/>
                </a:cubicBezTo>
                <a:cubicBezTo>
                  <a:pt x="149" y="37"/>
                  <a:pt x="146" y="50"/>
                  <a:pt x="146" y="67"/>
                </a:cubicBezTo>
                <a:moveTo>
                  <a:pt x="165" y="67"/>
                </a:moveTo>
                <a:cubicBezTo>
                  <a:pt x="165" y="54"/>
                  <a:pt x="165" y="49"/>
                  <a:pt x="174" y="49"/>
                </a:cubicBezTo>
                <a:cubicBezTo>
                  <a:pt x="183" y="49"/>
                  <a:pt x="183" y="54"/>
                  <a:pt x="183" y="67"/>
                </a:cubicBezTo>
                <a:cubicBezTo>
                  <a:pt x="183" y="79"/>
                  <a:pt x="183" y="84"/>
                  <a:pt x="174" y="84"/>
                </a:cubicBezTo>
                <a:cubicBezTo>
                  <a:pt x="165" y="84"/>
                  <a:pt x="165" y="79"/>
                  <a:pt x="165" y="67"/>
                </a:cubicBezTo>
                <a:moveTo>
                  <a:pt x="594" y="42"/>
                </a:moveTo>
                <a:cubicBezTo>
                  <a:pt x="596" y="42"/>
                  <a:pt x="596" y="42"/>
                  <a:pt x="596" y="42"/>
                </a:cubicBezTo>
                <a:cubicBezTo>
                  <a:pt x="599" y="52"/>
                  <a:pt x="599" y="52"/>
                  <a:pt x="599" y="52"/>
                </a:cubicBezTo>
                <a:cubicBezTo>
                  <a:pt x="592" y="52"/>
                  <a:pt x="592" y="52"/>
                  <a:pt x="592" y="52"/>
                </a:cubicBezTo>
                <a:lnTo>
                  <a:pt x="594" y="42"/>
                </a:lnTo>
                <a:close/>
                <a:moveTo>
                  <a:pt x="629" y="53"/>
                </a:moveTo>
                <a:cubicBezTo>
                  <a:pt x="629" y="59"/>
                  <a:pt x="629" y="59"/>
                  <a:pt x="629" y="59"/>
                </a:cubicBezTo>
                <a:cubicBezTo>
                  <a:pt x="629" y="59"/>
                  <a:pt x="627" y="59"/>
                  <a:pt x="626" y="59"/>
                </a:cubicBezTo>
                <a:cubicBezTo>
                  <a:pt x="621" y="59"/>
                  <a:pt x="618" y="58"/>
                  <a:pt x="618" y="51"/>
                </a:cubicBezTo>
                <a:cubicBezTo>
                  <a:pt x="618" y="43"/>
                  <a:pt x="621" y="42"/>
                  <a:pt x="626" y="42"/>
                </a:cubicBezTo>
                <a:cubicBezTo>
                  <a:pt x="628" y="42"/>
                  <a:pt x="631" y="42"/>
                  <a:pt x="632" y="42"/>
                </a:cubicBezTo>
                <a:cubicBezTo>
                  <a:pt x="632" y="43"/>
                  <a:pt x="633" y="43"/>
                  <a:pt x="633" y="43"/>
                </a:cubicBezTo>
                <a:cubicBezTo>
                  <a:pt x="633" y="43"/>
                  <a:pt x="633" y="43"/>
                  <a:pt x="634" y="43"/>
                </a:cubicBezTo>
                <a:cubicBezTo>
                  <a:pt x="634" y="43"/>
                  <a:pt x="634" y="42"/>
                  <a:pt x="634" y="42"/>
                </a:cubicBezTo>
                <a:cubicBezTo>
                  <a:pt x="634" y="40"/>
                  <a:pt x="634" y="40"/>
                  <a:pt x="634" y="40"/>
                </a:cubicBezTo>
                <a:cubicBezTo>
                  <a:pt x="634" y="40"/>
                  <a:pt x="634" y="40"/>
                  <a:pt x="634" y="40"/>
                </a:cubicBezTo>
                <a:cubicBezTo>
                  <a:pt x="634" y="39"/>
                  <a:pt x="634" y="39"/>
                  <a:pt x="634" y="39"/>
                </a:cubicBezTo>
                <a:cubicBezTo>
                  <a:pt x="633" y="39"/>
                  <a:pt x="630" y="38"/>
                  <a:pt x="625" y="38"/>
                </a:cubicBezTo>
                <a:cubicBezTo>
                  <a:pt x="616" y="38"/>
                  <a:pt x="612" y="41"/>
                  <a:pt x="612" y="50"/>
                </a:cubicBezTo>
                <a:cubicBezTo>
                  <a:pt x="612" y="59"/>
                  <a:pt x="615" y="63"/>
                  <a:pt x="625" y="63"/>
                </a:cubicBezTo>
                <a:cubicBezTo>
                  <a:pt x="628" y="63"/>
                  <a:pt x="631" y="63"/>
                  <a:pt x="632" y="62"/>
                </a:cubicBezTo>
                <a:cubicBezTo>
                  <a:pt x="632" y="62"/>
                  <a:pt x="632" y="62"/>
                  <a:pt x="632" y="62"/>
                </a:cubicBezTo>
                <a:cubicBezTo>
                  <a:pt x="634" y="62"/>
                  <a:pt x="634" y="61"/>
                  <a:pt x="634" y="59"/>
                </a:cubicBezTo>
                <a:cubicBezTo>
                  <a:pt x="634" y="49"/>
                  <a:pt x="634" y="49"/>
                  <a:pt x="634" y="49"/>
                </a:cubicBezTo>
                <a:cubicBezTo>
                  <a:pt x="634" y="49"/>
                  <a:pt x="634" y="49"/>
                  <a:pt x="634" y="49"/>
                </a:cubicBezTo>
                <a:cubicBezTo>
                  <a:pt x="625" y="49"/>
                  <a:pt x="625" y="49"/>
                  <a:pt x="625" y="49"/>
                </a:cubicBezTo>
                <a:cubicBezTo>
                  <a:pt x="624" y="49"/>
                  <a:pt x="624" y="49"/>
                  <a:pt x="624" y="49"/>
                </a:cubicBezTo>
                <a:cubicBezTo>
                  <a:pt x="624" y="52"/>
                  <a:pt x="624" y="52"/>
                  <a:pt x="624" y="52"/>
                </a:cubicBezTo>
                <a:cubicBezTo>
                  <a:pt x="624" y="53"/>
                  <a:pt x="625" y="53"/>
                  <a:pt x="625" y="53"/>
                </a:cubicBezTo>
                <a:lnTo>
                  <a:pt x="629" y="53"/>
                </a:lnTo>
                <a:close/>
                <a:moveTo>
                  <a:pt x="600" y="38"/>
                </a:moveTo>
                <a:cubicBezTo>
                  <a:pt x="591" y="38"/>
                  <a:pt x="591" y="38"/>
                  <a:pt x="591" y="38"/>
                </a:cubicBezTo>
                <a:cubicBezTo>
                  <a:pt x="591" y="38"/>
                  <a:pt x="590" y="38"/>
                  <a:pt x="590" y="38"/>
                </a:cubicBezTo>
                <a:cubicBezTo>
                  <a:pt x="582" y="62"/>
                  <a:pt x="582" y="62"/>
                  <a:pt x="582" y="62"/>
                </a:cubicBezTo>
                <a:cubicBezTo>
                  <a:pt x="582" y="62"/>
                  <a:pt x="582" y="62"/>
                  <a:pt x="582" y="62"/>
                </a:cubicBezTo>
                <a:cubicBezTo>
                  <a:pt x="582" y="62"/>
                  <a:pt x="582" y="63"/>
                  <a:pt x="583" y="63"/>
                </a:cubicBezTo>
                <a:cubicBezTo>
                  <a:pt x="588" y="63"/>
                  <a:pt x="588" y="63"/>
                  <a:pt x="588" y="63"/>
                </a:cubicBezTo>
                <a:cubicBezTo>
                  <a:pt x="589" y="63"/>
                  <a:pt x="589" y="62"/>
                  <a:pt x="589" y="62"/>
                </a:cubicBezTo>
                <a:cubicBezTo>
                  <a:pt x="591" y="55"/>
                  <a:pt x="591" y="55"/>
                  <a:pt x="591" y="55"/>
                </a:cubicBezTo>
                <a:cubicBezTo>
                  <a:pt x="600" y="55"/>
                  <a:pt x="600" y="55"/>
                  <a:pt x="600" y="55"/>
                </a:cubicBezTo>
                <a:cubicBezTo>
                  <a:pt x="602" y="62"/>
                  <a:pt x="602" y="62"/>
                  <a:pt x="602" y="62"/>
                </a:cubicBezTo>
                <a:cubicBezTo>
                  <a:pt x="602" y="62"/>
                  <a:pt x="602" y="63"/>
                  <a:pt x="602" y="63"/>
                </a:cubicBezTo>
                <a:cubicBezTo>
                  <a:pt x="608" y="63"/>
                  <a:pt x="608" y="63"/>
                  <a:pt x="608" y="63"/>
                </a:cubicBezTo>
                <a:cubicBezTo>
                  <a:pt x="608" y="63"/>
                  <a:pt x="608" y="62"/>
                  <a:pt x="608" y="62"/>
                </a:cubicBezTo>
                <a:cubicBezTo>
                  <a:pt x="608" y="62"/>
                  <a:pt x="608" y="62"/>
                  <a:pt x="608" y="62"/>
                </a:cubicBezTo>
                <a:cubicBezTo>
                  <a:pt x="601" y="38"/>
                  <a:pt x="601" y="38"/>
                  <a:pt x="601" y="38"/>
                </a:cubicBezTo>
                <a:cubicBezTo>
                  <a:pt x="600" y="38"/>
                  <a:pt x="600" y="38"/>
                  <a:pt x="600" y="38"/>
                </a:cubicBezTo>
                <a:moveTo>
                  <a:pt x="39" y="38"/>
                </a:moveTo>
                <a:cubicBezTo>
                  <a:pt x="39" y="55"/>
                  <a:pt x="39" y="55"/>
                  <a:pt x="39" y="55"/>
                </a:cubicBezTo>
                <a:cubicBezTo>
                  <a:pt x="39" y="67"/>
                  <a:pt x="34" y="73"/>
                  <a:pt x="23" y="73"/>
                </a:cubicBezTo>
                <a:cubicBezTo>
                  <a:pt x="15" y="73"/>
                  <a:pt x="15" y="73"/>
                  <a:pt x="15" y="73"/>
                </a:cubicBezTo>
                <a:cubicBezTo>
                  <a:pt x="12" y="96"/>
                  <a:pt x="12" y="96"/>
                  <a:pt x="12" y="96"/>
                </a:cubicBezTo>
                <a:cubicBezTo>
                  <a:pt x="24" y="96"/>
                  <a:pt x="24" y="96"/>
                  <a:pt x="24" y="96"/>
                </a:cubicBezTo>
                <a:cubicBezTo>
                  <a:pt x="45" y="96"/>
                  <a:pt x="62" y="81"/>
                  <a:pt x="62" y="57"/>
                </a:cubicBezTo>
                <a:cubicBezTo>
                  <a:pt x="62" y="38"/>
                  <a:pt x="62" y="38"/>
                  <a:pt x="62" y="38"/>
                </a:cubicBezTo>
                <a:lnTo>
                  <a:pt x="39" y="38"/>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US" dirty="0">
              <a:solidFill>
                <a:srgbClr val="233356"/>
              </a:solidFill>
            </a:endParaRPr>
          </a:p>
        </p:txBody>
      </p:sp>
      <p:sp>
        <p:nvSpPr>
          <p:cNvPr id="4" name="Footer Placeholder 3"/>
          <p:cNvSpPr>
            <a:spLocks noGrp="1"/>
          </p:cNvSpPr>
          <p:nvPr>
            <p:ph type="ftr" sz="quarter" idx="10"/>
          </p:nvPr>
        </p:nvSpPr>
        <p:spPr/>
        <p:txBody>
          <a:bodyPr/>
          <a:lstStyle/>
          <a:p>
            <a:pPr>
              <a:defRPr/>
            </a:pPr>
            <a:r>
              <a:rPr lang="en-US" smtClean="0"/>
              <a:t>© 2015 Software AG. All rights reserved. For internal use only</a:t>
            </a:r>
            <a:endParaRPr lang="en-US"/>
          </a:p>
        </p:txBody>
      </p:sp>
      <p:sp>
        <p:nvSpPr>
          <p:cNvPr id="6" name="TextBox 22"/>
          <p:cNvSpPr txBox="1">
            <a:spLocks noChangeArrowheads="1"/>
          </p:cNvSpPr>
          <p:nvPr/>
        </p:nvSpPr>
        <p:spPr bwMode="auto">
          <a:xfrm>
            <a:off x="395290" y="4961778"/>
            <a:ext cx="28009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marL="0" marR="0" indent="0" algn="l" defTabSz="914400" rtl="0" eaLnBrk="1" fontAlgn="base" latinLnBrk="0" hangingPunct="1">
              <a:lnSpc>
                <a:spcPct val="100000"/>
              </a:lnSpc>
              <a:spcBef>
                <a:spcPct val="0"/>
              </a:spcBef>
              <a:spcAft>
                <a:spcPct val="0"/>
              </a:spcAft>
              <a:buClrTx/>
              <a:buSzTx/>
              <a:buFontTx/>
              <a:buNone/>
              <a:tabLst/>
              <a:defRPr/>
            </a:pPr>
            <a:fld id="{F8714038-F777-4D6C-BF39-F3C9BE8830C2}" type="slidenum">
              <a:rPr lang="en-US" sz="600" smtClean="0">
                <a:solidFill>
                  <a:schemeClr val="bg2"/>
                </a:solidFill>
                <a:latin typeface="+mn-lt"/>
                <a:cs typeface="Arial" panose="020B0604020202020204" pitchFamily="34" charset="0"/>
              </a:rPr>
              <a:pPr marL="0" marR="0" indent="0" algn="l" defTabSz="914400" rtl="0" eaLnBrk="1" fontAlgn="base" latinLnBrk="0" hangingPunct="1">
                <a:lnSpc>
                  <a:spcPct val="100000"/>
                </a:lnSpc>
                <a:spcBef>
                  <a:spcPct val="0"/>
                </a:spcBef>
                <a:spcAft>
                  <a:spcPct val="0"/>
                </a:spcAft>
                <a:buClrTx/>
                <a:buSzTx/>
                <a:buFontTx/>
                <a:buNone/>
                <a:tabLst/>
                <a:defRPr/>
              </a:pPr>
              <a:t>‹#›</a:t>
            </a:fld>
            <a:r>
              <a:rPr lang="en-US" sz="600" dirty="0" smtClean="0">
                <a:solidFill>
                  <a:srgbClr val="038299"/>
                </a:solidFill>
                <a:latin typeface="+mn-lt"/>
                <a:cs typeface="Arial" panose="020B0604020202020204" pitchFamily="34" charset="0"/>
              </a:rPr>
              <a:t>  </a:t>
            </a:r>
            <a:r>
              <a:rPr lang="en-US" sz="600" dirty="0" smtClean="0">
                <a:solidFill>
                  <a:schemeClr val="bg1">
                    <a:lumMod val="65000"/>
                  </a:schemeClr>
                </a:solidFill>
                <a:latin typeface="+mn-lt"/>
                <a:cs typeface="Arial" pitchFamily="34" charset="0"/>
              </a:rPr>
              <a:t>  |</a:t>
            </a:r>
          </a:p>
        </p:txBody>
      </p:sp>
    </p:spTree>
    <p:extLst>
      <p:ext uri="{BB962C8B-B14F-4D97-AF65-F5344CB8AC3E}">
        <p14:creationId xmlns:p14="http://schemas.microsoft.com/office/powerpoint/2010/main" val="2976817431"/>
      </p:ext>
    </p:extLst>
  </p:cSld>
  <p:clrMapOvr>
    <a:masterClrMapping/>
  </p:clrMapOvr>
  <p:timing>
    <p:tnLst>
      <p:par>
        <p:cTn id="1" dur="indefinite" restart="never" nodeType="tmRoot"/>
      </p:par>
    </p:tnLst>
  </p:timing>
  <p:hf hdr="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AG - Title Slide">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a:extLst>
              <a:ext uri="{28A0092B-C50C-407E-A947-70E740481C1C}">
                <a14:useLocalDpi xmlns:a14="http://schemas.microsoft.com/office/drawing/2010/main" val="0"/>
              </a:ext>
            </a:extLst>
          </a:blip>
          <a:srcRect r="3333"/>
          <a:stretch/>
        </p:blipFill>
        <p:spPr>
          <a:xfrm>
            <a:off x="304800" y="0"/>
            <a:ext cx="8839200" cy="5143500"/>
          </a:xfrm>
          <a:prstGeom prst="rect">
            <a:avLst/>
          </a:prstGeom>
        </p:spPr>
      </p:pic>
      <p:sp>
        <p:nvSpPr>
          <p:cNvPr id="11" name="Rechteck 4"/>
          <p:cNvSpPr/>
          <p:nvPr userDrawn="1"/>
        </p:nvSpPr>
        <p:spPr>
          <a:xfrm>
            <a:off x="0" y="0"/>
            <a:ext cx="3430954" cy="5143500"/>
          </a:xfrm>
          <a:prstGeom prst="rect">
            <a:avLst/>
          </a:prstGeom>
          <a:gradFill>
            <a:gsLst>
              <a:gs pos="67000">
                <a:schemeClr val="bg1"/>
              </a:gs>
              <a:gs pos="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prstClr val="white"/>
              </a:solidFill>
            </a:endParaRPr>
          </a:p>
        </p:txBody>
      </p:sp>
      <p:sp>
        <p:nvSpPr>
          <p:cNvPr id="13" name="Titel 1"/>
          <p:cNvSpPr>
            <a:spLocks noGrp="1"/>
          </p:cNvSpPr>
          <p:nvPr>
            <p:ph type="ctrTitle" hasCustomPrompt="1"/>
          </p:nvPr>
        </p:nvSpPr>
        <p:spPr>
          <a:xfrm>
            <a:off x="399382" y="1584000"/>
            <a:ext cx="5310000" cy="288000"/>
          </a:xfrm>
        </p:spPr>
        <p:txBody>
          <a:bodyPr anchor="b">
            <a:noAutofit/>
          </a:bodyPr>
          <a:lstStyle>
            <a:lvl1pPr algn="l">
              <a:defRPr sz="2400" b="1"/>
            </a:lvl1pPr>
          </a:lstStyle>
          <a:p>
            <a:r>
              <a:rPr lang="en-US" dirty="0" smtClean="0"/>
              <a:t>Headline 1.</a:t>
            </a:r>
            <a:endParaRPr lang="en-US" dirty="0"/>
          </a:p>
        </p:txBody>
      </p:sp>
      <p:sp>
        <p:nvSpPr>
          <p:cNvPr id="14" name="Untertitel 2"/>
          <p:cNvSpPr>
            <a:spLocks noGrp="1"/>
          </p:cNvSpPr>
          <p:nvPr>
            <p:ph type="subTitle" idx="1" hasCustomPrompt="1"/>
          </p:nvPr>
        </p:nvSpPr>
        <p:spPr>
          <a:xfrm>
            <a:off x="399382" y="1872000"/>
            <a:ext cx="5310000" cy="414000"/>
          </a:xfrm>
          <a:prstGeom prst="rect">
            <a:avLst/>
          </a:prstGeom>
        </p:spPr>
        <p:txBody>
          <a:bodyPr>
            <a:noAutofit/>
          </a:bodyPr>
          <a:lstStyle>
            <a:lvl1pPr marL="0" indent="0" algn="l">
              <a:lnSpc>
                <a:spcPts val="3000"/>
              </a:lnSpc>
              <a:buNone/>
              <a:defRPr sz="3200" cap="all"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Headline 2.</a:t>
            </a:r>
            <a:endParaRPr lang="en-US" dirty="0"/>
          </a:p>
        </p:txBody>
      </p:sp>
      <p:sp>
        <p:nvSpPr>
          <p:cNvPr id="15" name="Textplatzhalter 11"/>
          <p:cNvSpPr>
            <a:spLocks noGrp="1"/>
          </p:cNvSpPr>
          <p:nvPr>
            <p:ph type="body" sz="quarter" idx="10" hasCustomPrompt="1"/>
          </p:nvPr>
        </p:nvSpPr>
        <p:spPr>
          <a:xfrm>
            <a:off x="399382" y="3150000"/>
            <a:ext cx="3150000" cy="1293413"/>
          </a:xfrm>
          <a:prstGeom prst="rect">
            <a:avLst/>
          </a:prstGeom>
        </p:spPr>
        <p:txBody>
          <a:bodyPr>
            <a:noAutofit/>
          </a:bodyPr>
          <a:lstStyle>
            <a:lvl1pPr marL="0" indent="0">
              <a:lnSpc>
                <a:spcPct val="100000"/>
              </a:lnSpc>
              <a:spcBef>
                <a:spcPts val="216"/>
              </a:spcBef>
              <a:buFontTx/>
              <a:buNone/>
              <a:defRPr sz="1200" baseline="0">
                <a:solidFill>
                  <a:schemeClr val="accent3"/>
                </a:solidFill>
              </a:defRPr>
            </a:lvl1pPr>
          </a:lstStyle>
          <a:p>
            <a:pPr lvl="0"/>
            <a:r>
              <a:rPr lang="en-US" dirty="0" smtClean="0"/>
              <a:t>Presenter Name</a:t>
            </a:r>
          </a:p>
          <a:p>
            <a:pPr lvl="0"/>
            <a:r>
              <a:rPr lang="en-US" dirty="0" smtClean="0"/>
              <a:t>Presenter Title</a:t>
            </a:r>
          </a:p>
          <a:p>
            <a:pPr lvl="0"/>
            <a:r>
              <a:rPr lang="en-US" dirty="0" smtClean="0"/>
              <a:t>Date</a:t>
            </a:r>
            <a:endParaRPr lang="en-US" dirty="0"/>
          </a:p>
        </p:txBody>
      </p:sp>
      <p:sp>
        <p:nvSpPr>
          <p:cNvPr id="16" name="Footer Placeholder 3"/>
          <p:cNvSpPr>
            <a:spLocks noGrp="1"/>
          </p:cNvSpPr>
          <p:nvPr>
            <p:ph type="ftr" sz="quarter" idx="11"/>
          </p:nvPr>
        </p:nvSpPr>
        <p:spPr>
          <a:xfrm>
            <a:off x="399382" y="4960856"/>
            <a:ext cx="2268000" cy="92333"/>
          </a:xfrm>
        </p:spPr>
        <p:txBody>
          <a:bodyPr/>
          <a:lstStyle>
            <a:lvl1pPr>
              <a:defRPr>
                <a:solidFill>
                  <a:schemeClr val="bg1">
                    <a:lumMod val="50000"/>
                  </a:schemeClr>
                </a:solidFill>
              </a:defRPr>
            </a:lvl1pPr>
          </a:lstStyle>
          <a:p>
            <a:pPr>
              <a:defRPr/>
            </a:pPr>
            <a:r>
              <a:rPr lang="en-US" smtClean="0">
                <a:solidFill>
                  <a:prstClr val="white">
                    <a:lumMod val="50000"/>
                  </a:prstClr>
                </a:solidFill>
              </a:rPr>
              <a:t>© 2015 Software AG. All rights reserved. For internal use only</a:t>
            </a:r>
            <a:endParaRPr lang="en-US">
              <a:solidFill>
                <a:prstClr val="white">
                  <a:lumMod val="50000"/>
                </a:prstClr>
              </a:solidFill>
            </a:endParaRPr>
          </a:p>
        </p:txBody>
      </p:sp>
      <p:sp>
        <p:nvSpPr>
          <p:cNvPr id="17" name="Freeform 12"/>
          <p:cNvSpPr>
            <a:spLocks noEditPoints="1"/>
          </p:cNvSpPr>
          <p:nvPr userDrawn="1"/>
        </p:nvSpPr>
        <p:spPr bwMode="auto">
          <a:xfrm>
            <a:off x="404744" y="456406"/>
            <a:ext cx="2646363" cy="414338"/>
          </a:xfrm>
          <a:custGeom>
            <a:avLst/>
            <a:gdLst>
              <a:gd name="T0" fmla="*/ 0 w 1955"/>
              <a:gd name="T1" fmla="*/ 182 h 298"/>
              <a:gd name="T2" fmla="*/ 144 w 1955"/>
              <a:gd name="T3" fmla="*/ 68 h 298"/>
              <a:gd name="T4" fmla="*/ 670 w 1955"/>
              <a:gd name="T5" fmla="*/ 94 h 298"/>
              <a:gd name="T6" fmla="*/ 639 w 1955"/>
              <a:gd name="T7" fmla="*/ 120 h 298"/>
              <a:gd name="T8" fmla="*/ 670 w 1955"/>
              <a:gd name="T9" fmla="*/ 289 h 298"/>
              <a:gd name="T10" fmla="*/ 728 w 1955"/>
              <a:gd name="T11" fmla="*/ 156 h 298"/>
              <a:gd name="T12" fmla="*/ 913 w 1955"/>
              <a:gd name="T13" fmla="*/ 290 h 298"/>
              <a:gd name="T14" fmla="*/ 909 w 1955"/>
              <a:gd name="T15" fmla="*/ 253 h 298"/>
              <a:gd name="T16" fmla="*/ 865 w 1955"/>
              <a:gd name="T17" fmla="*/ 235 h 298"/>
              <a:gd name="T18" fmla="*/ 982 w 1955"/>
              <a:gd name="T19" fmla="*/ 291 h 298"/>
              <a:gd name="T20" fmla="*/ 1226 w 1955"/>
              <a:gd name="T21" fmla="*/ 247 h 298"/>
              <a:gd name="T22" fmla="*/ 1168 w 1955"/>
              <a:gd name="T23" fmla="*/ 120 h 298"/>
              <a:gd name="T24" fmla="*/ 1118 w 1955"/>
              <a:gd name="T25" fmla="*/ 120 h 298"/>
              <a:gd name="T26" fmla="*/ 1060 w 1955"/>
              <a:gd name="T27" fmla="*/ 238 h 298"/>
              <a:gd name="T28" fmla="*/ 1006 w 1955"/>
              <a:gd name="T29" fmla="*/ 116 h 298"/>
              <a:gd name="T30" fmla="*/ 856 w 1955"/>
              <a:gd name="T31" fmla="*/ 56 h 298"/>
              <a:gd name="T32" fmla="*/ 728 w 1955"/>
              <a:gd name="T33" fmla="*/ 116 h 298"/>
              <a:gd name="T34" fmla="*/ 765 w 1955"/>
              <a:gd name="T35" fmla="*/ 80 h 298"/>
              <a:gd name="T36" fmla="*/ 779 w 1955"/>
              <a:gd name="T37" fmla="*/ 52 h 298"/>
              <a:gd name="T38" fmla="*/ 670 w 1955"/>
              <a:gd name="T39" fmla="*/ 94 h 298"/>
              <a:gd name="T40" fmla="*/ 1734 w 1955"/>
              <a:gd name="T41" fmla="*/ 286 h 298"/>
              <a:gd name="T42" fmla="*/ 1733 w 1955"/>
              <a:gd name="T43" fmla="*/ 258 h 298"/>
              <a:gd name="T44" fmla="*/ 1682 w 1955"/>
              <a:gd name="T45" fmla="*/ 260 h 298"/>
              <a:gd name="T46" fmla="*/ 1747 w 1955"/>
              <a:gd name="T47" fmla="*/ 218 h 298"/>
              <a:gd name="T48" fmla="*/ 1574 w 1955"/>
              <a:gd name="T49" fmla="*/ 206 h 298"/>
              <a:gd name="T50" fmla="*/ 1662 w 1955"/>
              <a:gd name="T51" fmla="*/ 149 h 298"/>
              <a:gd name="T52" fmla="*/ 1633 w 1955"/>
              <a:gd name="T53" fmla="*/ 195 h 298"/>
              <a:gd name="T54" fmla="*/ 1267 w 1955"/>
              <a:gd name="T55" fmla="*/ 124 h 298"/>
              <a:gd name="T56" fmla="*/ 1269 w 1955"/>
              <a:gd name="T57" fmla="*/ 157 h 298"/>
              <a:gd name="T58" fmla="*/ 1353 w 1955"/>
              <a:gd name="T59" fmla="*/ 153 h 298"/>
              <a:gd name="T60" fmla="*/ 1252 w 1955"/>
              <a:gd name="T61" fmla="*/ 239 h 298"/>
              <a:gd name="T62" fmla="*/ 1418 w 1955"/>
              <a:gd name="T63" fmla="*/ 165 h 298"/>
              <a:gd name="T64" fmla="*/ 1307 w 1955"/>
              <a:gd name="T65" fmla="*/ 239 h 298"/>
              <a:gd name="T66" fmla="*/ 1360 w 1955"/>
              <a:gd name="T67" fmla="*/ 259 h 298"/>
              <a:gd name="T68" fmla="*/ 448 w 1955"/>
              <a:gd name="T69" fmla="*/ 205 h 298"/>
              <a:gd name="T70" fmla="*/ 448 w 1955"/>
              <a:gd name="T71" fmla="*/ 205 h 298"/>
              <a:gd name="T72" fmla="*/ 564 w 1955"/>
              <a:gd name="T73" fmla="*/ 205 h 298"/>
              <a:gd name="T74" fmla="*/ 283 w 1955"/>
              <a:gd name="T75" fmla="*/ 168 h 298"/>
              <a:gd name="T76" fmla="*/ 339 w 1955"/>
              <a:gd name="T77" fmla="*/ 260 h 298"/>
              <a:gd name="T78" fmla="*/ 289 w 1955"/>
              <a:gd name="T79" fmla="*/ 252 h 298"/>
              <a:gd name="T80" fmla="*/ 284 w 1955"/>
              <a:gd name="T81" fmla="*/ 287 h 298"/>
              <a:gd name="T82" fmla="*/ 368 w 1955"/>
              <a:gd name="T83" fmla="*/ 183 h 298"/>
              <a:gd name="T84" fmla="*/ 407 w 1955"/>
              <a:gd name="T85" fmla="*/ 153 h 298"/>
              <a:gd name="T86" fmla="*/ 409 w 1955"/>
              <a:gd name="T87" fmla="*/ 118 h 298"/>
              <a:gd name="T88" fmla="*/ 1550 w 1955"/>
              <a:gd name="T89" fmla="*/ 112 h 298"/>
              <a:gd name="T90" fmla="*/ 1465 w 1955"/>
              <a:gd name="T91" fmla="*/ 293 h 298"/>
              <a:gd name="T92" fmla="*/ 1557 w 1955"/>
              <a:gd name="T93" fmla="*/ 154 h 298"/>
              <a:gd name="T94" fmla="*/ 1550 w 1955"/>
              <a:gd name="T95" fmla="*/ 112 h 298"/>
              <a:gd name="T96" fmla="*/ 1927 w 1955"/>
              <a:gd name="T97" fmla="*/ 193 h 298"/>
              <a:gd name="T98" fmla="*/ 1955 w 1955"/>
              <a:gd name="T99" fmla="*/ 151 h 298"/>
              <a:gd name="T100" fmla="*/ 1924 w 1955"/>
              <a:gd name="T101" fmla="*/ 160 h 298"/>
              <a:gd name="T102" fmla="*/ 1928 w 1955"/>
              <a:gd name="T103" fmla="*/ 181 h 298"/>
              <a:gd name="T104" fmla="*/ 1950 w 1955"/>
              <a:gd name="T105" fmla="*/ 130 h 298"/>
              <a:gd name="T106" fmla="*/ 1955 w 1955"/>
              <a:gd name="T107" fmla="*/ 121 h 298"/>
              <a:gd name="T108" fmla="*/ 119 w 1955"/>
              <a:gd name="T109" fmla="*/ 116 h 298"/>
              <a:gd name="T110" fmla="*/ 44 w 1955"/>
              <a:gd name="T111" fmla="*/ 225 h 298"/>
              <a:gd name="T112" fmla="*/ 189 w 1955"/>
              <a:gd name="T113" fmla="*/ 116 h 298"/>
              <a:gd name="T114" fmla="*/ 1820 w 1955"/>
              <a:gd name="T115" fmla="*/ 116 h 298"/>
              <a:gd name="T116" fmla="*/ 1795 w 1955"/>
              <a:gd name="T117" fmla="*/ 192 h 298"/>
              <a:gd name="T118" fmla="*/ 1850 w 1955"/>
              <a:gd name="T119" fmla="*/ 170 h 298"/>
              <a:gd name="T120" fmla="*/ 1874 w 1955"/>
              <a:gd name="T121" fmla="*/ 191 h 298"/>
              <a:gd name="T122" fmla="*/ 1820 w 1955"/>
              <a:gd name="T123" fmla="*/ 116 h 298"/>
              <a:gd name="T124" fmla="*/ 1838 w 1955"/>
              <a:gd name="T125" fmla="*/ 12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55" h="298">
                <a:moveTo>
                  <a:pt x="113" y="0"/>
                </a:moveTo>
                <a:lnTo>
                  <a:pt x="113" y="0"/>
                </a:lnTo>
                <a:cubicBezTo>
                  <a:pt x="45" y="0"/>
                  <a:pt x="0" y="49"/>
                  <a:pt x="0" y="118"/>
                </a:cubicBezTo>
                <a:lnTo>
                  <a:pt x="0" y="182"/>
                </a:lnTo>
                <a:lnTo>
                  <a:pt x="70" y="182"/>
                </a:lnTo>
                <a:lnTo>
                  <a:pt x="70" y="123"/>
                </a:lnTo>
                <a:cubicBezTo>
                  <a:pt x="70" y="86"/>
                  <a:pt x="85" y="68"/>
                  <a:pt x="120" y="68"/>
                </a:cubicBezTo>
                <a:lnTo>
                  <a:pt x="144" y="68"/>
                </a:lnTo>
                <a:lnTo>
                  <a:pt x="152" y="0"/>
                </a:lnTo>
                <a:lnTo>
                  <a:pt x="113" y="0"/>
                </a:lnTo>
                <a:lnTo>
                  <a:pt x="113" y="0"/>
                </a:lnTo>
                <a:close/>
                <a:moveTo>
                  <a:pt x="670" y="94"/>
                </a:moveTo>
                <a:lnTo>
                  <a:pt x="670" y="94"/>
                </a:lnTo>
                <a:lnTo>
                  <a:pt x="670" y="116"/>
                </a:lnTo>
                <a:lnTo>
                  <a:pt x="644" y="116"/>
                </a:lnTo>
                <a:cubicBezTo>
                  <a:pt x="641" y="116"/>
                  <a:pt x="639" y="118"/>
                  <a:pt x="639" y="120"/>
                </a:cubicBezTo>
                <a:lnTo>
                  <a:pt x="639" y="152"/>
                </a:lnTo>
                <a:cubicBezTo>
                  <a:pt x="639" y="154"/>
                  <a:pt x="641" y="156"/>
                  <a:pt x="644" y="156"/>
                </a:cubicBezTo>
                <a:lnTo>
                  <a:pt x="670" y="156"/>
                </a:lnTo>
                <a:lnTo>
                  <a:pt x="670" y="289"/>
                </a:lnTo>
                <a:cubicBezTo>
                  <a:pt x="670" y="291"/>
                  <a:pt x="672" y="293"/>
                  <a:pt x="674" y="293"/>
                </a:cubicBezTo>
                <a:lnTo>
                  <a:pt x="724" y="293"/>
                </a:lnTo>
                <a:cubicBezTo>
                  <a:pt x="726" y="293"/>
                  <a:pt x="728" y="291"/>
                  <a:pt x="728" y="289"/>
                </a:cubicBezTo>
                <a:lnTo>
                  <a:pt x="728" y="156"/>
                </a:lnTo>
                <a:lnTo>
                  <a:pt x="807" y="156"/>
                </a:lnTo>
                <a:lnTo>
                  <a:pt x="807" y="239"/>
                </a:lnTo>
                <a:cubicBezTo>
                  <a:pt x="807" y="281"/>
                  <a:pt x="828" y="296"/>
                  <a:pt x="870" y="296"/>
                </a:cubicBezTo>
                <a:cubicBezTo>
                  <a:pt x="894" y="296"/>
                  <a:pt x="909" y="291"/>
                  <a:pt x="913" y="290"/>
                </a:cubicBezTo>
                <a:cubicBezTo>
                  <a:pt x="916" y="288"/>
                  <a:pt x="918" y="287"/>
                  <a:pt x="918" y="284"/>
                </a:cubicBezTo>
                <a:cubicBezTo>
                  <a:pt x="918" y="283"/>
                  <a:pt x="917" y="281"/>
                  <a:pt x="917" y="281"/>
                </a:cubicBezTo>
                <a:lnTo>
                  <a:pt x="913" y="257"/>
                </a:lnTo>
                <a:cubicBezTo>
                  <a:pt x="912" y="254"/>
                  <a:pt x="911" y="253"/>
                  <a:pt x="909" y="253"/>
                </a:cubicBezTo>
                <a:cubicBezTo>
                  <a:pt x="909" y="253"/>
                  <a:pt x="908" y="253"/>
                  <a:pt x="907" y="254"/>
                </a:cubicBezTo>
                <a:cubicBezTo>
                  <a:pt x="906" y="254"/>
                  <a:pt x="906" y="254"/>
                  <a:pt x="905" y="254"/>
                </a:cubicBezTo>
                <a:cubicBezTo>
                  <a:pt x="901" y="255"/>
                  <a:pt x="894" y="255"/>
                  <a:pt x="886" y="255"/>
                </a:cubicBezTo>
                <a:cubicBezTo>
                  <a:pt x="868" y="255"/>
                  <a:pt x="865" y="247"/>
                  <a:pt x="865" y="235"/>
                </a:cubicBezTo>
                <a:lnTo>
                  <a:pt x="865" y="157"/>
                </a:lnTo>
                <a:lnTo>
                  <a:pt x="952" y="157"/>
                </a:lnTo>
                <a:lnTo>
                  <a:pt x="952" y="272"/>
                </a:lnTo>
                <a:cubicBezTo>
                  <a:pt x="952" y="283"/>
                  <a:pt x="963" y="287"/>
                  <a:pt x="982" y="291"/>
                </a:cubicBezTo>
                <a:cubicBezTo>
                  <a:pt x="997" y="294"/>
                  <a:pt x="1018" y="298"/>
                  <a:pt x="1034" y="298"/>
                </a:cubicBezTo>
                <a:cubicBezTo>
                  <a:pt x="1055" y="298"/>
                  <a:pt x="1076" y="294"/>
                  <a:pt x="1091" y="282"/>
                </a:cubicBezTo>
                <a:cubicBezTo>
                  <a:pt x="1112" y="294"/>
                  <a:pt x="1135" y="298"/>
                  <a:pt x="1157" y="298"/>
                </a:cubicBezTo>
                <a:cubicBezTo>
                  <a:pt x="1198" y="298"/>
                  <a:pt x="1226" y="288"/>
                  <a:pt x="1226" y="247"/>
                </a:cubicBezTo>
                <a:lnTo>
                  <a:pt x="1226" y="120"/>
                </a:lnTo>
                <a:cubicBezTo>
                  <a:pt x="1226" y="118"/>
                  <a:pt x="1224" y="116"/>
                  <a:pt x="1221" y="116"/>
                </a:cubicBezTo>
                <a:lnTo>
                  <a:pt x="1172" y="116"/>
                </a:lnTo>
                <a:cubicBezTo>
                  <a:pt x="1170" y="116"/>
                  <a:pt x="1168" y="118"/>
                  <a:pt x="1168" y="120"/>
                </a:cubicBezTo>
                <a:lnTo>
                  <a:pt x="1168" y="238"/>
                </a:lnTo>
                <a:cubicBezTo>
                  <a:pt x="1168" y="256"/>
                  <a:pt x="1157" y="262"/>
                  <a:pt x="1143" y="262"/>
                </a:cubicBezTo>
                <a:cubicBezTo>
                  <a:pt x="1131" y="262"/>
                  <a:pt x="1118" y="258"/>
                  <a:pt x="1118" y="258"/>
                </a:cubicBezTo>
                <a:lnTo>
                  <a:pt x="1118" y="120"/>
                </a:lnTo>
                <a:cubicBezTo>
                  <a:pt x="1118" y="118"/>
                  <a:pt x="1116" y="116"/>
                  <a:pt x="1114" y="116"/>
                </a:cubicBezTo>
                <a:lnTo>
                  <a:pt x="1065" y="116"/>
                </a:lnTo>
                <a:cubicBezTo>
                  <a:pt x="1062" y="116"/>
                  <a:pt x="1060" y="118"/>
                  <a:pt x="1060" y="120"/>
                </a:cubicBezTo>
                <a:lnTo>
                  <a:pt x="1060" y="238"/>
                </a:lnTo>
                <a:cubicBezTo>
                  <a:pt x="1060" y="256"/>
                  <a:pt x="1053" y="262"/>
                  <a:pt x="1039" y="262"/>
                </a:cubicBezTo>
                <a:cubicBezTo>
                  <a:pt x="1027" y="262"/>
                  <a:pt x="1010" y="259"/>
                  <a:pt x="1010" y="259"/>
                </a:cubicBezTo>
                <a:lnTo>
                  <a:pt x="1010" y="120"/>
                </a:lnTo>
                <a:cubicBezTo>
                  <a:pt x="1010" y="118"/>
                  <a:pt x="1009" y="116"/>
                  <a:pt x="1006" y="116"/>
                </a:cubicBezTo>
                <a:lnTo>
                  <a:pt x="865" y="116"/>
                </a:lnTo>
                <a:lnTo>
                  <a:pt x="865" y="61"/>
                </a:lnTo>
                <a:cubicBezTo>
                  <a:pt x="865" y="57"/>
                  <a:pt x="863" y="56"/>
                  <a:pt x="859" y="56"/>
                </a:cubicBezTo>
                <a:cubicBezTo>
                  <a:pt x="859" y="56"/>
                  <a:pt x="857" y="56"/>
                  <a:pt x="856" y="56"/>
                </a:cubicBezTo>
                <a:lnTo>
                  <a:pt x="813" y="64"/>
                </a:lnTo>
                <a:cubicBezTo>
                  <a:pt x="809" y="64"/>
                  <a:pt x="807" y="67"/>
                  <a:pt x="807" y="72"/>
                </a:cubicBezTo>
                <a:lnTo>
                  <a:pt x="807" y="116"/>
                </a:lnTo>
                <a:lnTo>
                  <a:pt x="728" y="116"/>
                </a:lnTo>
                <a:lnTo>
                  <a:pt x="728" y="97"/>
                </a:lnTo>
                <a:cubicBezTo>
                  <a:pt x="728" y="90"/>
                  <a:pt x="729" y="86"/>
                  <a:pt x="732" y="83"/>
                </a:cubicBezTo>
                <a:cubicBezTo>
                  <a:pt x="736" y="80"/>
                  <a:pt x="741" y="79"/>
                  <a:pt x="749" y="79"/>
                </a:cubicBezTo>
                <a:cubicBezTo>
                  <a:pt x="754" y="79"/>
                  <a:pt x="761" y="80"/>
                  <a:pt x="765" y="80"/>
                </a:cubicBezTo>
                <a:cubicBezTo>
                  <a:pt x="766" y="80"/>
                  <a:pt x="767" y="81"/>
                  <a:pt x="768" y="81"/>
                </a:cubicBezTo>
                <a:cubicBezTo>
                  <a:pt x="769" y="81"/>
                  <a:pt x="771" y="81"/>
                  <a:pt x="772" y="81"/>
                </a:cubicBezTo>
                <a:cubicBezTo>
                  <a:pt x="774" y="81"/>
                  <a:pt x="775" y="80"/>
                  <a:pt x="775" y="77"/>
                </a:cubicBezTo>
                <a:lnTo>
                  <a:pt x="779" y="52"/>
                </a:lnTo>
                <a:cubicBezTo>
                  <a:pt x="779" y="52"/>
                  <a:pt x="779" y="51"/>
                  <a:pt x="779" y="50"/>
                </a:cubicBezTo>
                <a:cubicBezTo>
                  <a:pt x="779" y="47"/>
                  <a:pt x="778" y="46"/>
                  <a:pt x="776" y="45"/>
                </a:cubicBezTo>
                <a:cubicBezTo>
                  <a:pt x="771" y="44"/>
                  <a:pt x="755" y="39"/>
                  <a:pt x="729" y="39"/>
                </a:cubicBezTo>
                <a:cubicBezTo>
                  <a:pt x="688" y="39"/>
                  <a:pt x="670" y="57"/>
                  <a:pt x="670" y="94"/>
                </a:cubicBezTo>
                <a:close/>
                <a:moveTo>
                  <a:pt x="1574" y="206"/>
                </a:moveTo>
                <a:lnTo>
                  <a:pt x="1574" y="206"/>
                </a:lnTo>
                <a:cubicBezTo>
                  <a:pt x="1574" y="275"/>
                  <a:pt x="1605" y="297"/>
                  <a:pt x="1671" y="297"/>
                </a:cubicBezTo>
                <a:cubicBezTo>
                  <a:pt x="1701" y="297"/>
                  <a:pt x="1723" y="290"/>
                  <a:pt x="1734" y="286"/>
                </a:cubicBezTo>
                <a:cubicBezTo>
                  <a:pt x="1737" y="285"/>
                  <a:pt x="1739" y="282"/>
                  <a:pt x="1739" y="280"/>
                </a:cubicBezTo>
                <a:cubicBezTo>
                  <a:pt x="1739" y="280"/>
                  <a:pt x="1739" y="279"/>
                  <a:pt x="1738" y="278"/>
                </a:cubicBezTo>
                <a:lnTo>
                  <a:pt x="1733" y="258"/>
                </a:lnTo>
                <a:lnTo>
                  <a:pt x="1733" y="258"/>
                </a:lnTo>
                <a:cubicBezTo>
                  <a:pt x="1732" y="254"/>
                  <a:pt x="1730" y="253"/>
                  <a:pt x="1728" y="253"/>
                </a:cubicBezTo>
                <a:cubicBezTo>
                  <a:pt x="1727" y="253"/>
                  <a:pt x="1725" y="253"/>
                  <a:pt x="1724" y="253"/>
                </a:cubicBezTo>
                <a:lnTo>
                  <a:pt x="1724" y="253"/>
                </a:lnTo>
                <a:cubicBezTo>
                  <a:pt x="1716" y="256"/>
                  <a:pt x="1700" y="260"/>
                  <a:pt x="1682" y="260"/>
                </a:cubicBezTo>
                <a:cubicBezTo>
                  <a:pt x="1667" y="260"/>
                  <a:pt x="1656" y="259"/>
                  <a:pt x="1648" y="255"/>
                </a:cubicBezTo>
                <a:cubicBezTo>
                  <a:pt x="1640" y="251"/>
                  <a:pt x="1634" y="241"/>
                  <a:pt x="1634" y="228"/>
                </a:cubicBezTo>
                <a:lnTo>
                  <a:pt x="1738" y="228"/>
                </a:lnTo>
                <a:cubicBezTo>
                  <a:pt x="1745" y="228"/>
                  <a:pt x="1747" y="223"/>
                  <a:pt x="1747" y="218"/>
                </a:cubicBezTo>
                <a:lnTo>
                  <a:pt x="1747" y="202"/>
                </a:lnTo>
                <a:cubicBezTo>
                  <a:pt x="1747" y="171"/>
                  <a:pt x="1741" y="147"/>
                  <a:pt x="1729" y="133"/>
                </a:cubicBezTo>
                <a:cubicBezTo>
                  <a:pt x="1716" y="120"/>
                  <a:pt x="1694" y="112"/>
                  <a:pt x="1662" y="112"/>
                </a:cubicBezTo>
                <a:cubicBezTo>
                  <a:pt x="1597" y="112"/>
                  <a:pt x="1574" y="137"/>
                  <a:pt x="1574" y="206"/>
                </a:cubicBezTo>
                <a:close/>
                <a:moveTo>
                  <a:pt x="1633" y="192"/>
                </a:moveTo>
                <a:lnTo>
                  <a:pt x="1633" y="192"/>
                </a:lnTo>
                <a:cubicBezTo>
                  <a:pt x="1633" y="187"/>
                  <a:pt x="1634" y="175"/>
                  <a:pt x="1635" y="168"/>
                </a:cubicBezTo>
                <a:cubicBezTo>
                  <a:pt x="1637" y="157"/>
                  <a:pt x="1644" y="149"/>
                  <a:pt x="1662" y="149"/>
                </a:cubicBezTo>
                <a:cubicBezTo>
                  <a:pt x="1678" y="149"/>
                  <a:pt x="1686" y="155"/>
                  <a:pt x="1689" y="166"/>
                </a:cubicBezTo>
                <a:cubicBezTo>
                  <a:pt x="1691" y="173"/>
                  <a:pt x="1691" y="183"/>
                  <a:pt x="1691" y="190"/>
                </a:cubicBezTo>
                <a:lnTo>
                  <a:pt x="1691" y="195"/>
                </a:lnTo>
                <a:lnTo>
                  <a:pt x="1633" y="195"/>
                </a:lnTo>
                <a:lnTo>
                  <a:pt x="1633" y="192"/>
                </a:lnTo>
                <a:lnTo>
                  <a:pt x="1633" y="192"/>
                </a:lnTo>
                <a:close/>
                <a:moveTo>
                  <a:pt x="1267" y="124"/>
                </a:moveTo>
                <a:lnTo>
                  <a:pt x="1267" y="124"/>
                </a:lnTo>
                <a:cubicBezTo>
                  <a:pt x="1265" y="125"/>
                  <a:pt x="1263" y="126"/>
                  <a:pt x="1263" y="129"/>
                </a:cubicBezTo>
                <a:lnTo>
                  <a:pt x="1263" y="130"/>
                </a:lnTo>
                <a:cubicBezTo>
                  <a:pt x="1263" y="130"/>
                  <a:pt x="1263" y="131"/>
                  <a:pt x="1263" y="131"/>
                </a:cubicBezTo>
                <a:lnTo>
                  <a:pt x="1269" y="157"/>
                </a:lnTo>
                <a:cubicBezTo>
                  <a:pt x="1270" y="158"/>
                  <a:pt x="1271" y="159"/>
                  <a:pt x="1272" y="159"/>
                </a:cubicBezTo>
                <a:cubicBezTo>
                  <a:pt x="1273" y="159"/>
                  <a:pt x="1274" y="159"/>
                  <a:pt x="1275" y="159"/>
                </a:cubicBezTo>
                <a:cubicBezTo>
                  <a:pt x="1282" y="157"/>
                  <a:pt x="1309" y="150"/>
                  <a:pt x="1330" y="150"/>
                </a:cubicBezTo>
                <a:cubicBezTo>
                  <a:pt x="1341" y="150"/>
                  <a:pt x="1349" y="150"/>
                  <a:pt x="1353" y="153"/>
                </a:cubicBezTo>
                <a:cubicBezTo>
                  <a:pt x="1360" y="156"/>
                  <a:pt x="1360" y="161"/>
                  <a:pt x="1360" y="170"/>
                </a:cubicBezTo>
                <a:lnTo>
                  <a:pt x="1360" y="178"/>
                </a:lnTo>
                <a:lnTo>
                  <a:pt x="1302" y="187"/>
                </a:lnTo>
                <a:cubicBezTo>
                  <a:pt x="1280" y="190"/>
                  <a:pt x="1252" y="197"/>
                  <a:pt x="1252" y="239"/>
                </a:cubicBezTo>
                <a:cubicBezTo>
                  <a:pt x="1252" y="291"/>
                  <a:pt x="1293" y="297"/>
                  <a:pt x="1335" y="297"/>
                </a:cubicBezTo>
                <a:cubicBezTo>
                  <a:pt x="1355" y="297"/>
                  <a:pt x="1371" y="296"/>
                  <a:pt x="1385" y="293"/>
                </a:cubicBezTo>
                <a:cubicBezTo>
                  <a:pt x="1407" y="288"/>
                  <a:pt x="1418" y="283"/>
                  <a:pt x="1418" y="258"/>
                </a:cubicBezTo>
                <a:lnTo>
                  <a:pt x="1418" y="165"/>
                </a:lnTo>
                <a:cubicBezTo>
                  <a:pt x="1418" y="146"/>
                  <a:pt x="1412" y="131"/>
                  <a:pt x="1396" y="122"/>
                </a:cubicBezTo>
                <a:cubicBezTo>
                  <a:pt x="1384" y="115"/>
                  <a:pt x="1367" y="112"/>
                  <a:pt x="1344" y="112"/>
                </a:cubicBezTo>
                <a:cubicBezTo>
                  <a:pt x="1307" y="112"/>
                  <a:pt x="1274" y="122"/>
                  <a:pt x="1267" y="124"/>
                </a:cubicBezTo>
                <a:close/>
                <a:moveTo>
                  <a:pt x="1307" y="239"/>
                </a:moveTo>
                <a:lnTo>
                  <a:pt x="1307" y="239"/>
                </a:lnTo>
                <a:cubicBezTo>
                  <a:pt x="1307" y="219"/>
                  <a:pt x="1317" y="217"/>
                  <a:pt x="1330" y="215"/>
                </a:cubicBezTo>
                <a:lnTo>
                  <a:pt x="1360" y="210"/>
                </a:lnTo>
                <a:lnTo>
                  <a:pt x="1360" y="259"/>
                </a:lnTo>
                <a:cubicBezTo>
                  <a:pt x="1359" y="260"/>
                  <a:pt x="1349" y="263"/>
                  <a:pt x="1336" y="263"/>
                </a:cubicBezTo>
                <a:cubicBezTo>
                  <a:pt x="1325" y="263"/>
                  <a:pt x="1307" y="260"/>
                  <a:pt x="1307" y="239"/>
                </a:cubicBezTo>
                <a:close/>
                <a:moveTo>
                  <a:pt x="448" y="205"/>
                </a:moveTo>
                <a:lnTo>
                  <a:pt x="448" y="205"/>
                </a:lnTo>
                <a:cubicBezTo>
                  <a:pt x="448" y="257"/>
                  <a:pt x="458" y="297"/>
                  <a:pt x="536" y="297"/>
                </a:cubicBezTo>
                <a:cubicBezTo>
                  <a:pt x="613" y="297"/>
                  <a:pt x="623" y="257"/>
                  <a:pt x="623" y="205"/>
                </a:cubicBezTo>
                <a:cubicBezTo>
                  <a:pt x="623" y="152"/>
                  <a:pt x="613" y="112"/>
                  <a:pt x="536" y="112"/>
                </a:cubicBezTo>
                <a:cubicBezTo>
                  <a:pt x="458" y="112"/>
                  <a:pt x="448" y="152"/>
                  <a:pt x="448" y="205"/>
                </a:cubicBezTo>
                <a:close/>
                <a:moveTo>
                  <a:pt x="507" y="205"/>
                </a:moveTo>
                <a:lnTo>
                  <a:pt x="507" y="205"/>
                </a:lnTo>
                <a:cubicBezTo>
                  <a:pt x="507" y="165"/>
                  <a:pt x="509" y="150"/>
                  <a:pt x="536" y="150"/>
                </a:cubicBezTo>
                <a:cubicBezTo>
                  <a:pt x="563" y="150"/>
                  <a:pt x="564" y="165"/>
                  <a:pt x="564" y="205"/>
                </a:cubicBezTo>
                <a:cubicBezTo>
                  <a:pt x="564" y="244"/>
                  <a:pt x="563" y="259"/>
                  <a:pt x="536" y="259"/>
                </a:cubicBezTo>
                <a:cubicBezTo>
                  <a:pt x="509" y="259"/>
                  <a:pt x="507" y="244"/>
                  <a:pt x="507" y="205"/>
                </a:cubicBezTo>
                <a:close/>
                <a:moveTo>
                  <a:pt x="283" y="168"/>
                </a:moveTo>
                <a:lnTo>
                  <a:pt x="283" y="168"/>
                </a:lnTo>
                <a:cubicBezTo>
                  <a:pt x="283" y="213"/>
                  <a:pt x="313" y="219"/>
                  <a:pt x="336" y="223"/>
                </a:cubicBezTo>
                <a:lnTo>
                  <a:pt x="340" y="224"/>
                </a:lnTo>
                <a:cubicBezTo>
                  <a:pt x="356" y="227"/>
                  <a:pt x="363" y="229"/>
                  <a:pt x="363" y="243"/>
                </a:cubicBezTo>
                <a:cubicBezTo>
                  <a:pt x="363" y="257"/>
                  <a:pt x="350" y="260"/>
                  <a:pt x="339" y="260"/>
                </a:cubicBezTo>
                <a:cubicBezTo>
                  <a:pt x="322" y="260"/>
                  <a:pt x="301" y="255"/>
                  <a:pt x="293" y="253"/>
                </a:cubicBezTo>
                <a:lnTo>
                  <a:pt x="293" y="253"/>
                </a:lnTo>
                <a:cubicBezTo>
                  <a:pt x="293" y="253"/>
                  <a:pt x="292" y="253"/>
                  <a:pt x="292" y="253"/>
                </a:cubicBezTo>
                <a:cubicBezTo>
                  <a:pt x="291" y="253"/>
                  <a:pt x="290" y="252"/>
                  <a:pt x="289" y="252"/>
                </a:cubicBezTo>
                <a:cubicBezTo>
                  <a:pt x="287" y="252"/>
                  <a:pt x="286" y="254"/>
                  <a:pt x="285" y="257"/>
                </a:cubicBezTo>
                <a:lnTo>
                  <a:pt x="282" y="278"/>
                </a:lnTo>
                <a:cubicBezTo>
                  <a:pt x="281" y="280"/>
                  <a:pt x="281" y="282"/>
                  <a:pt x="281" y="283"/>
                </a:cubicBezTo>
                <a:cubicBezTo>
                  <a:pt x="281" y="285"/>
                  <a:pt x="282" y="286"/>
                  <a:pt x="284" y="287"/>
                </a:cubicBezTo>
                <a:cubicBezTo>
                  <a:pt x="291" y="290"/>
                  <a:pt x="319" y="297"/>
                  <a:pt x="347" y="297"/>
                </a:cubicBezTo>
                <a:cubicBezTo>
                  <a:pt x="389" y="297"/>
                  <a:pt x="421" y="282"/>
                  <a:pt x="421" y="238"/>
                </a:cubicBezTo>
                <a:cubicBezTo>
                  <a:pt x="421" y="196"/>
                  <a:pt x="396" y="188"/>
                  <a:pt x="373" y="184"/>
                </a:cubicBezTo>
                <a:lnTo>
                  <a:pt x="368" y="183"/>
                </a:lnTo>
                <a:cubicBezTo>
                  <a:pt x="354" y="181"/>
                  <a:pt x="342" y="178"/>
                  <a:pt x="342" y="164"/>
                </a:cubicBezTo>
                <a:cubicBezTo>
                  <a:pt x="342" y="150"/>
                  <a:pt x="356" y="148"/>
                  <a:pt x="366" y="148"/>
                </a:cubicBezTo>
                <a:cubicBezTo>
                  <a:pt x="380" y="148"/>
                  <a:pt x="394" y="150"/>
                  <a:pt x="401" y="152"/>
                </a:cubicBezTo>
                <a:cubicBezTo>
                  <a:pt x="405" y="153"/>
                  <a:pt x="406" y="153"/>
                  <a:pt x="407" y="153"/>
                </a:cubicBezTo>
                <a:cubicBezTo>
                  <a:pt x="408" y="153"/>
                  <a:pt x="411" y="151"/>
                  <a:pt x="411" y="150"/>
                </a:cubicBezTo>
                <a:cubicBezTo>
                  <a:pt x="412" y="142"/>
                  <a:pt x="414" y="135"/>
                  <a:pt x="416" y="127"/>
                </a:cubicBezTo>
                <a:cubicBezTo>
                  <a:pt x="416" y="127"/>
                  <a:pt x="416" y="126"/>
                  <a:pt x="416" y="125"/>
                </a:cubicBezTo>
                <a:cubicBezTo>
                  <a:pt x="416" y="121"/>
                  <a:pt x="414" y="120"/>
                  <a:pt x="409" y="118"/>
                </a:cubicBezTo>
                <a:cubicBezTo>
                  <a:pt x="400" y="116"/>
                  <a:pt x="381" y="112"/>
                  <a:pt x="357" y="112"/>
                </a:cubicBezTo>
                <a:cubicBezTo>
                  <a:pt x="328" y="112"/>
                  <a:pt x="283" y="117"/>
                  <a:pt x="283" y="168"/>
                </a:cubicBezTo>
                <a:close/>
                <a:moveTo>
                  <a:pt x="1550" y="112"/>
                </a:moveTo>
                <a:lnTo>
                  <a:pt x="1550" y="112"/>
                </a:lnTo>
                <a:cubicBezTo>
                  <a:pt x="1529" y="112"/>
                  <a:pt x="1507" y="115"/>
                  <a:pt x="1490" y="118"/>
                </a:cubicBezTo>
                <a:cubicBezTo>
                  <a:pt x="1471" y="123"/>
                  <a:pt x="1460" y="126"/>
                  <a:pt x="1460" y="138"/>
                </a:cubicBezTo>
                <a:lnTo>
                  <a:pt x="1460" y="289"/>
                </a:lnTo>
                <a:cubicBezTo>
                  <a:pt x="1460" y="291"/>
                  <a:pt x="1462" y="293"/>
                  <a:pt x="1465" y="293"/>
                </a:cubicBezTo>
                <a:lnTo>
                  <a:pt x="1514" y="293"/>
                </a:lnTo>
                <a:cubicBezTo>
                  <a:pt x="1516" y="293"/>
                  <a:pt x="1518" y="291"/>
                  <a:pt x="1518" y="289"/>
                </a:cubicBezTo>
                <a:lnTo>
                  <a:pt x="1518" y="157"/>
                </a:lnTo>
                <a:cubicBezTo>
                  <a:pt x="1521" y="156"/>
                  <a:pt x="1538" y="154"/>
                  <a:pt x="1557" y="154"/>
                </a:cubicBezTo>
                <a:cubicBezTo>
                  <a:pt x="1563" y="154"/>
                  <a:pt x="1563" y="150"/>
                  <a:pt x="1563" y="147"/>
                </a:cubicBezTo>
                <a:lnTo>
                  <a:pt x="1563" y="119"/>
                </a:lnTo>
                <a:cubicBezTo>
                  <a:pt x="1563" y="114"/>
                  <a:pt x="1561" y="112"/>
                  <a:pt x="1556" y="112"/>
                </a:cubicBezTo>
                <a:lnTo>
                  <a:pt x="1550" y="112"/>
                </a:lnTo>
                <a:lnTo>
                  <a:pt x="1550" y="112"/>
                </a:lnTo>
                <a:close/>
                <a:moveTo>
                  <a:pt x="1887" y="154"/>
                </a:moveTo>
                <a:lnTo>
                  <a:pt x="1887" y="154"/>
                </a:lnTo>
                <a:cubicBezTo>
                  <a:pt x="1887" y="182"/>
                  <a:pt x="1896" y="193"/>
                  <a:pt x="1927" y="193"/>
                </a:cubicBezTo>
                <a:cubicBezTo>
                  <a:pt x="1935" y="193"/>
                  <a:pt x="1944" y="192"/>
                  <a:pt x="1949" y="191"/>
                </a:cubicBezTo>
                <a:lnTo>
                  <a:pt x="1948" y="191"/>
                </a:lnTo>
                <a:cubicBezTo>
                  <a:pt x="1954" y="189"/>
                  <a:pt x="1955" y="187"/>
                  <a:pt x="1955" y="182"/>
                </a:cubicBezTo>
                <a:lnTo>
                  <a:pt x="1955" y="151"/>
                </a:lnTo>
                <a:cubicBezTo>
                  <a:pt x="1955" y="150"/>
                  <a:pt x="1955" y="150"/>
                  <a:pt x="1954" y="150"/>
                </a:cubicBezTo>
                <a:lnTo>
                  <a:pt x="1925" y="150"/>
                </a:lnTo>
                <a:cubicBezTo>
                  <a:pt x="1924" y="150"/>
                  <a:pt x="1924" y="150"/>
                  <a:pt x="1924" y="151"/>
                </a:cubicBezTo>
                <a:lnTo>
                  <a:pt x="1924" y="160"/>
                </a:lnTo>
                <a:cubicBezTo>
                  <a:pt x="1924" y="161"/>
                  <a:pt x="1925" y="161"/>
                  <a:pt x="1925" y="161"/>
                </a:cubicBezTo>
                <a:lnTo>
                  <a:pt x="1938" y="163"/>
                </a:lnTo>
                <a:lnTo>
                  <a:pt x="1938" y="181"/>
                </a:lnTo>
                <a:cubicBezTo>
                  <a:pt x="1938" y="181"/>
                  <a:pt x="1932" y="181"/>
                  <a:pt x="1928" y="181"/>
                </a:cubicBezTo>
                <a:cubicBezTo>
                  <a:pt x="1913" y="181"/>
                  <a:pt x="1906" y="177"/>
                  <a:pt x="1906" y="155"/>
                </a:cubicBezTo>
                <a:cubicBezTo>
                  <a:pt x="1906" y="131"/>
                  <a:pt x="1914" y="128"/>
                  <a:pt x="1930" y="128"/>
                </a:cubicBezTo>
                <a:cubicBezTo>
                  <a:pt x="1937" y="128"/>
                  <a:pt x="1944" y="129"/>
                  <a:pt x="1948" y="130"/>
                </a:cubicBezTo>
                <a:cubicBezTo>
                  <a:pt x="1949" y="130"/>
                  <a:pt x="1949" y="130"/>
                  <a:pt x="1950" y="130"/>
                </a:cubicBezTo>
                <a:cubicBezTo>
                  <a:pt x="1950" y="130"/>
                  <a:pt x="1951" y="130"/>
                  <a:pt x="1952" y="130"/>
                </a:cubicBezTo>
                <a:cubicBezTo>
                  <a:pt x="1953" y="130"/>
                  <a:pt x="1954" y="130"/>
                  <a:pt x="1954" y="128"/>
                </a:cubicBezTo>
                <a:lnTo>
                  <a:pt x="1955" y="123"/>
                </a:lnTo>
                <a:cubicBezTo>
                  <a:pt x="1955" y="123"/>
                  <a:pt x="1955" y="121"/>
                  <a:pt x="1955" y="121"/>
                </a:cubicBezTo>
                <a:cubicBezTo>
                  <a:pt x="1955" y="120"/>
                  <a:pt x="1954" y="120"/>
                  <a:pt x="1954" y="119"/>
                </a:cubicBezTo>
                <a:cubicBezTo>
                  <a:pt x="1951" y="118"/>
                  <a:pt x="1940" y="115"/>
                  <a:pt x="1925" y="115"/>
                </a:cubicBezTo>
                <a:cubicBezTo>
                  <a:pt x="1898" y="115"/>
                  <a:pt x="1887" y="125"/>
                  <a:pt x="1887" y="154"/>
                </a:cubicBezTo>
                <a:close/>
                <a:moveTo>
                  <a:pt x="119" y="116"/>
                </a:moveTo>
                <a:lnTo>
                  <a:pt x="119" y="116"/>
                </a:lnTo>
                <a:lnTo>
                  <a:pt x="119" y="168"/>
                </a:lnTo>
                <a:cubicBezTo>
                  <a:pt x="119" y="204"/>
                  <a:pt x="104" y="225"/>
                  <a:pt x="69" y="225"/>
                </a:cubicBezTo>
                <a:lnTo>
                  <a:pt x="44" y="225"/>
                </a:lnTo>
                <a:lnTo>
                  <a:pt x="36" y="295"/>
                </a:lnTo>
                <a:lnTo>
                  <a:pt x="73" y="295"/>
                </a:lnTo>
                <a:cubicBezTo>
                  <a:pt x="138" y="295"/>
                  <a:pt x="189" y="248"/>
                  <a:pt x="189" y="173"/>
                </a:cubicBezTo>
                <a:lnTo>
                  <a:pt x="189" y="116"/>
                </a:lnTo>
                <a:lnTo>
                  <a:pt x="119" y="116"/>
                </a:lnTo>
                <a:lnTo>
                  <a:pt x="119" y="116"/>
                </a:lnTo>
                <a:close/>
                <a:moveTo>
                  <a:pt x="1820" y="116"/>
                </a:moveTo>
                <a:lnTo>
                  <a:pt x="1820" y="116"/>
                </a:lnTo>
                <a:cubicBezTo>
                  <a:pt x="1820" y="116"/>
                  <a:pt x="1819" y="117"/>
                  <a:pt x="1819" y="117"/>
                </a:cubicBezTo>
                <a:lnTo>
                  <a:pt x="1795" y="190"/>
                </a:lnTo>
                <a:cubicBezTo>
                  <a:pt x="1795" y="190"/>
                  <a:pt x="1794" y="191"/>
                  <a:pt x="1794" y="191"/>
                </a:cubicBezTo>
                <a:cubicBezTo>
                  <a:pt x="1794" y="192"/>
                  <a:pt x="1795" y="192"/>
                  <a:pt x="1795" y="192"/>
                </a:cubicBezTo>
                <a:lnTo>
                  <a:pt x="1813" y="192"/>
                </a:lnTo>
                <a:cubicBezTo>
                  <a:pt x="1814" y="192"/>
                  <a:pt x="1814" y="191"/>
                  <a:pt x="1815" y="191"/>
                </a:cubicBezTo>
                <a:lnTo>
                  <a:pt x="1820" y="170"/>
                </a:lnTo>
                <a:lnTo>
                  <a:pt x="1850" y="170"/>
                </a:lnTo>
                <a:lnTo>
                  <a:pt x="1855" y="191"/>
                </a:lnTo>
                <a:cubicBezTo>
                  <a:pt x="1856" y="191"/>
                  <a:pt x="1856" y="192"/>
                  <a:pt x="1857" y="192"/>
                </a:cubicBezTo>
                <a:lnTo>
                  <a:pt x="1873" y="192"/>
                </a:lnTo>
                <a:cubicBezTo>
                  <a:pt x="1874" y="192"/>
                  <a:pt x="1874" y="192"/>
                  <a:pt x="1874" y="191"/>
                </a:cubicBezTo>
                <a:cubicBezTo>
                  <a:pt x="1874" y="191"/>
                  <a:pt x="1874" y="190"/>
                  <a:pt x="1874" y="190"/>
                </a:cubicBezTo>
                <a:lnTo>
                  <a:pt x="1851" y="117"/>
                </a:lnTo>
                <a:cubicBezTo>
                  <a:pt x="1850" y="117"/>
                  <a:pt x="1850" y="116"/>
                  <a:pt x="1849" y="116"/>
                </a:cubicBezTo>
                <a:lnTo>
                  <a:pt x="1820" y="116"/>
                </a:lnTo>
                <a:lnTo>
                  <a:pt x="1820" y="116"/>
                </a:lnTo>
                <a:close/>
                <a:moveTo>
                  <a:pt x="1832" y="128"/>
                </a:moveTo>
                <a:lnTo>
                  <a:pt x="1832" y="128"/>
                </a:lnTo>
                <a:lnTo>
                  <a:pt x="1838" y="128"/>
                </a:lnTo>
                <a:lnTo>
                  <a:pt x="1846" y="158"/>
                </a:lnTo>
                <a:lnTo>
                  <a:pt x="1823" y="158"/>
                </a:lnTo>
                <a:lnTo>
                  <a:pt x="1832" y="12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333"/>
              </a:solidFill>
            </a:endParaRPr>
          </a:p>
        </p:txBody>
      </p:sp>
      <p:sp>
        <p:nvSpPr>
          <p:cNvPr id="19" name="Freeform 18"/>
          <p:cNvSpPr>
            <a:spLocks noEditPoints="1"/>
          </p:cNvSpPr>
          <p:nvPr userDrawn="1"/>
        </p:nvSpPr>
        <p:spPr bwMode="auto">
          <a:xfrm>
            <a:off x="404813" y="454025"/>
            <a:ext cx="2646363" cy="414338"/>
          </a:xfrm>
          <a:custGeom>
            <a:avLst/>
            <a:gdLst>
              <a:gd name="T0" fmla="*/ 0 w 1955"/>
              <a:gd name="T1" fmla="*/ 182 h 298"/>
              <a:gd name="T2" fmla="*/ 144 w 1955"/>
              <a:gd name="T3" fmla="*/ 68 h 298"/>
              <a:gd name="T4" fmla="*/ 670 w 1955"/>
              <a:gd name="T5" fmla="*/ 94 h 298"/>
              <a:gd name="T6" fmla="*/ 639 w 1955"/>
              <a:gd name="T7" fmla="*/ 120 h 298"/>
              <a:gd name="T8" fmla="*/ 670 w 1955"/>
              <a:gd name="T9" fmla="*/ 289 h 298"/>
              <a:gd name="T10" fmla="*/ 728 w 1955"/>
              <a:gd name="T11" fmla="*/ 156 h 298"/>
              <a:gd name="T12" fmla="*/ 913 w 1955"/>
              <a:gd name="T13" fmla="*/ 290 h 298"/>
              <a:gd name="T14" fmla="*/ 909 w 1955"/>
              <a:gd name="T15" fmla="*/ 253 h 298"/>
              <a:gd name="T16" fmla="*/ 865 w 1955"/>
              <a:gd name="T17" fmla="*/ 235 h 298"/>
              <a:gd name="T18" fmla="*/ 982 w 1955"/>
              <a:gd name="T19" fmla="*/ 291 h 298"/>
              <a:gd name="T20" fmla="*/ 1226 w 1955"/>
              <a:gd name="T21" fmla="*/ 247 h 298"/>
              <a:gd name="T22" fmla="*/ 1168 w 1955"/>
              <a:gd name="T23" fmla="*/ 120 h 298"/>
              <a:gd name="T24" fmla="*/ 1118 w 1955"/>
              <a:gd name="T25" fmla="*/ 120 h 298"/>
              <a:gd name="T26" fmla="*/ 1060 w 1955"/>
              <a:gd name="T27" fmla="*/ 238 h 298"/>
              <a:gd name="T28" fmla="*/ 1006 w 1955"/>
              <a:gd name="T29" fmla="*/ 116 h 298"/>
              <a:gd name="T30" fmla="*/ 856 w 1955"/>
              <a:gd name="T31" fmla="*/ 56 h 298"/>
              <a:gd name="T32" fmla="*/ 728 w 1955"/>
              <a:gd name="T33" fmla="*/ 116 h 298"/>
              <a:gd name="T34" fmla="*/ 765 w 1955"/>
              <a:gd name="T35" fmla="*/ 80 h 298"/>
              <a:gd name="T36" fmla="*/ 779 w 1955"/>
              <a:gd name="T37" fmla="*/ 52 h 298"/>
              <a:gd name="T38" fmla="*/ 670 w 1955"/>
              <a:gd name="T39" fmla="*/ 94 h 298"/>
              <a:gd name="T40" fmla="*/ 1734 w 1955"/>
              <a:gd name="T41" fmla="*/ 286 h 298"/>
              <a:gd name="T42" fmla="*/ 1733 w 1955"/>
              <a:gd name="T43" fmla="*/ 258 h 298"/>
              <a:gd name="T44" fmla="*/ 1682 w 1955"/>
              <a:gd name="T45" fmla="*/ 260 h 298"/>
              <a:gd name="T46" fmla="*/ 1747 w 1955"/>
              <a:gd name="T47" fmla="*/ 218 h 298"/>
              <a:gd name="T48" fmla="*/ 1574 w 1955"/>
              <a:gd name="T49" fmla="*/ 206 h 298"/>
              <a:gd name="T50" fmla="*/ 1662 w 1955"/>
              <a:gd name="T51" fmla="*/ 149 h 298"/>
              <a:gd name="T52" fmla="*/ 1633 w 1955"/>
              <a:gd name="T53" fmla="*/ 195 h 298"/>
              <a:gd name="T54" fmla="*/ 1267 w 1955"/>
              <a:gd name="T55" fmla="*/ 124 h 298"/>
              <a:gd name="T56" fmla="*/ 1269 w 1955"/>
              <a:gd name="T57" fmla="*/ 157 h 298"/>
              <a:gd name="T58" fmla="*/ 1353 w 1955"/>
              <a:gd name="T59" fmla="*/ 153 h 298"/>
              <a:gd name="T60" fmla="*/ 1252 w 1955"/>
              <a:gd name="T61" fmla="*/ 239 h 298"/>
              <a:gd name="T62" fmla="*/ 1418 w 1955"/>
              <a:gd name="T63" fmla="*/ 165 h 298"/>
              <a:gd name="T64" fmla="*/ 1307 w 1955"/>
              <a:gd name="T65" fmla="*/ 239 h 298"/>
              <a:gd name="T66" fmla="*/ 1360 w 1955"/>
              <a:gd name="T67" fmla="*/ 259 h 298"/>
              <a:gd name="T68" fmla="*/ 448 w 1955"/>
              <a:gd name="T69" fmla="*/ 205 h 298"/>
              <a:gd name="T70" fmla="*/ 448 w 1955"/>
              <a:gd name="T71" fmla="*/ 205 h 298"/>
              <a:gd name="T72" fmla="*/ 564 w 1955"/>
              <a:gd name="T73" fmla="*/ 205 h 298"/>
              <a:gd name="T74" fmla="*/ 283 w 1955"/>
              <a:gd name="T75" fmla="*/ 168 h 298"/>
              <a:gd name="T76" fmla="*/ 339 w 1955"/>
              <a:gd name="T77" fmla="*/ 260 h 298"/>
              <a:gd name="T78" fmla="*/ 289 w 1955"/>
              <a:gd name="T79" fmla="*/ 252 h 298"/>
              <a:gd name="T80" fmla="*/ 284 w 1955"/>
              <a:gd name="T81" fmla="*/ 287 h 298"/>
              <a:gd name="T82" fmla="*/ 368 w 1955"/>
              <a:gd name="T83" fmla="*/ 183 h 298"/>
              <a:gd name="T84" fmla="*/ 407 w 1955"/>
              <a:gd name="T85" fmla="*/ 153 h 298"/>
              <a:gd name="T86" fmla="*/ 409 w 1955"/>
              <a:gd name="T87" fmla="*/ 118 h 298"/>
              <a:gd name="T88" fmla="*/ 1550 w 1955"/>
              <a:gd name="T89" fmla="*/ 112 h 298"/>
              <a:gd name="T90" fmla="*/ 1465 w 1955"/>
              <a:gd name="T91" fmla="*/ 293 h 298"/>
              <a:gd name="T92" fmla="*/ 1557 w 1955"/>
              <a:gd name="T93" fmla="*/ 154 h 298"/>
              <a:gd name="T94" fmla="*/ 1550 w 1955"/>
              <a:gd name="T95" fmla="*/ 112 h 298"/>
              <a:gd name="T96" fmla="*/ 1927 w 1955"/>
              <a:gd name="T97" fmla="*/ 193 h 298"/>
              <a:gd name="T98" fmla="*/ 1955 w 1955"/>
              <a:gd name="T99" fmla="*/ 151 h 298"/>
              <a:gd name="T100" fmla="*/ 1924 w 1955"/>
              <a:gd name="T101" fmla="*/ 160 h 298"/>
              <a:gd name="T102" fmla="*/ 1928 w 1955"/>
              <a:gd name="T103" fmla="*/ 181 h 298"/>
              <a:gd name="T104" fmla="*/ 1950 w 1955"/>
              <a:gd name="T105" fmla="*/ 130 h 298"/>
              <a:gd name="T106" fmla="*/ 1955 w 1955"/>
              <a:gd name="T107" fmla="*/ 121 h 298"/>
              <a:gd name="T108" fmla="*/ 119 w 1955"/>
              <a:gd name="T109" fmla="*/ 116 h 298"/>
              <a:gd name="T110" fmla="*/ 44 w 1955"/>
              <a:gd name="T111" fmla="*/ 225 h 298"/>
              <a:gd name="T112" fmla="*/ 189 w 1955"/>
              <a:gd name="T113" fmla="*/ 116 h 298"/>
              <a:gd name="T114" fmla="*/ 1820 w 1955"/>
              <a:gd name="T115" fmla="*/ 116 h 298"/>
              <a:gd name="T116" fmla="*/ 1795 w 1955"/>
              <a:gd name="T117" fmla="*/ 192 h 298"/>
              <a:gd name="T118" fmla="*/ 1850 w 1955"/>
              <a:gd name="T119" fmla="*/ 170 h 298"/>
              <a:gd name="T120" fmla="*/ 1874 w 1955"/>
              <a:gd name="T121" fmla="*/ 191 h 298"/>
              <a:gd name="T122" fmla="*/ 1820 w 1955"/>
              <a:gd name="T123" fmla="*/ 116 h 298"/>
              <a:gd name="T124" fmla="*/ 1838 w 1955"/>
              <a:gd name="T125" fmla="*/ 12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55" h="298">
                <a:moveTo>
                  <a:pt x="113" y="0"/>
                </a:moveTo>
                <a:lnTo>
                  <a:pt x="113" y="0"/>
                </a:lnTo>
                <a:cubicBezTo>
                  <a:pt x="45" y="0"/>
                  <a:pt x="0" y="49"/>
                  <a:pt x="0" y="118"/>
                </a:cubicBezTo>
                <a:lnTo>
                  <a:pt x="0" y="182"/>
                </a:lnTo>
                <a:lnTo>
                  <a:pt x="70" y="182"/>
                </a:lnTo>
                <a:lnTo>
                  <a:pt x="70" y="123"/>
                </a:lnTo>
                <a:cubicBezTo>
                  <a:pt x="70" y="86"/>
                  <a:pt x="85" y="68"/>
                  <a:pt x="120" y="68"/>
                </a:cubicBezTo>
                <a:lnTo>
                  <a:pt x="144" y="68"/>
                </a:lnTo>
                <a:lnTo>
                  <a:pt x="152" y="0"/>
                </a:lnTo>
                <a:lnTo>
                  <a:pt x="113" y="0"/>
                </a:lnTo>
                <a:lnTo>
                  <a:pt x="113" y="0"/>
                </a:lnTo>
                <a:close/>
                <a:moveTo>
                  <a:pt x="670" y="94"/>
                </a:moveTo>
                <a:lnTo>
                  <a:pt x="670" y="94"/>
                </a:lnTo>
                <a:lnTo>
                  <a:pt x="670" y="116"/>
                </a:lnTo>
                <a:lnTo>
                  <a:pt x="644" y="116"/>
                </a:lnTo>
                <a:cubicBezTo>
                  <a:pt x="641" y="116"/>
                  <a:pt x="639" y="118"/>
                  <a:pt x="639" y="120"/>
                </a:cubicBezTo>
                <a:lnTo>
                  <a:pt x="639" y="152"/>
                </a:lnTo>
                <a:cubicBezTo>
                  <a:pt x="639" y="154"/>
                  <a:pt x="641" y="156"/>
                  <a:pt x="644" y="156"/>
                </a:cubicBezTo>
                <a:lnTo>
                  <a:pt x="670" y="156"/>
                </a:lnTo>
                <a:lnTo>
                  <a:pt x="670" y="289"/>
                </a:lnTo>
                <a:cubicBezTo>
                  <a:pt x="670" y="291"/>
                  <a:pt x="672" y="293"/>
                  <a:pt x="674" y="293"/>
                </a:cubicBezTo>
                <a:lnTo>
                  <a:pt x="724" y="293"/>
                </a:lnTo>
                <a:cubicBezTo>
                  <a:pt x="726" y="293"/>
                  <a:pt x="728" y="291"/>
                  <a:pt x="728" y="289"/>
                </a:cubicBezTo>
                <a:lnTo>
                  <a:pt x="728" y="156"/>
                </a:lnTo>
                <a:lnTo>
                  <a:pt x="807" y="156"/>
                </a:lnTo>
                <a:lnTo>
                  <a:pt x="807" y="239"/>
                </a:lnTo>
                <a:cubicBezTo>
                  <a:pt x="807" y="281"/>
                  <a:pt x="828" y="296"/>
                  <a:pt x="870" y="296"/>
                </a:cubicBezTo>
                <a:cubicBezTo>
                  <a:pt x="894" y="296"/>
                  <a:pt x="909" y="291"/>
                  <a:pt x="913" y="290"/>
                </a:cubicBezTo>
                <a:cubicBezTo>
                  <a:pt x="916" y="288"/>
                  <a:pt x="918" y="287"/>
                  <a:pt x="918" y="284"/>
                </a:cubicBezTo>
                <a:cubicBezTo>
                  <a:pt x="918" y="283"/>
                  <a:pt x="917" y="281"/>
                  <a:pt x="917" y="281"/>
                </a:cubicBezTo>
                <a:lnTo>
                  <a:pt x="913" y="257"/>
                </a:lnTo>
                <a:cubicBezTo>
                  <a:pt x="912" y="254"/>
                  <a:pt x="911" y="253"/>
                  <a:pt x="909" y="253"/>
                </a:cubicBezTo>
                <a:cubicBezTo>
                  <a:pt x="909" y="253"/>
                  <a:pt x="908" y="253"/>
                  <a:pt x="907" y="254"/>
                </a:cubicBezTo>
                <a:cubicBezTo>
                  <a:pt x="906" y="254"/>
                  <a:pt x="906" y="254"/>
                  <a:pt x="905" y="254"/>
                </a:cubicBezTo>
                <a:cubicBezTo>
                  <a:pt x="901" y="255"/>
                  <a:pt x="894" y="255"/>
                  <a:pt x="886" y="255"/>
                </a:cubicBezTo>
                <a:cubicBezTo>
                  <a:pt x="868" y="255"/>
                  <a:pt x="865" y="247"/>
                  <a:pt x="865" y="235"/>
                </a:cubicBezTo>
                <a:lnTo>
                  <a:pt x="865" y="157"/>
                </a:lnTo>
                <a:lnTo>
                  <a:pt x="952" y="157"/>
                </a:lnTo>
                <a:lnTo>
                  <a:pt x="952" y="272"/>
                </a:lnTo>
                <a:cubicBezTo>
                  <a:pt x="952" y="283"/>
                  <a:pt x="963" y="287"/>
                  <a:pt x="982" y="291"/>
                </a:cubicBezTo>
                <a:cubicBezTo>
                  <a:pt x="997" y="294"/>
                  <a:pt x="1018" y="298"/>
                  <a:pt x="1034" y="298"/>
                </a:cubicBezTo>
                <a:cubicBezTo>
                  <a:pt x="1055" y="298"/>
                  <a:pt x="1076" y="294"/>
                  <a:pt x="1091" y="282"/>
                </a:cubicBezTo>
                <a:cubicBezTo>
                  <a:pt x="1112" y="294"/>
                  <a:pt x="1135" y="298"/>
                  <a:pt x="1157" y="298"/>
                </a:cubicBezTo>
                <a:cubicBezTo>
                  <a:pt x="1198" y="298"/>
                  <a:pt x="1226" y="288"/>
                  <a:pt x="1226" y="247"/>
                </a:cubicBezTo>
                <a:lnTo>
                  <a:pt x="1226" y="120"/>
                </a:lnTo>
                <a:cubicBezTo>
                  <a:pt x="1226" y="118"/>
                  <a:pt x="1224" y="116"/>
                  <a:pt x="1221" y="116"/>
                </a:cubicBezTo>
                <a:lnTo>
                  <a:pt x="1172" y="116"/>
                </a:lnTo>
                <a:cubicBezTo>
                  <a:pt x="1170" y="116"/>
                  <a:pt x="1168" y="118"/>
                  <a:pt x="1168" y="120"/>
                </a:cubicBezTo>
                <a:lnTo>
                  <a:pt x="1168" y="238"/>
                </a:lnTo>
                <a:cubicBezTo>
                  <a:pt x="1168" y="256"/>
                  <a:pt x="1157" y="262"/>
                  <a:pt x="1143" y="262"/>
                </a:cubicBezTo>
                <a:cubicBezTo>
                  <a:pt x="1131" y="262"/>
                  <a:pt x="1118" y="258"/>
                  <a:pt x="1118" y="258"/>
                </a:cubicBezTo>
                <a:lnTo>
                  <a:pt x="1118" y="120"/>
                </a:lnTo>
                <a:cubicBezTo>
                  <a:pt x="1118" y="118"/>
                  <a:pt x="1116" y="116"/>
                  <a:pt x="1114" y="116"/>
                </a:cubicBezTo>
                <a:lnTo>
                  <a:pt x="1065" y="116"/>
                </a:lnTo>
                <a:cubicBezTo>
                  <a:pt x="1062" y="116"/>
                  <a:pt x="1060" y="118"/>
                  <a:pt x="1060" y="120"/>
                </a:cubicBezTo>
                <a:lnTo>
                  <a:pt x="1060" y="238"/>
                </a:lnTo>
                <a:cubicBezTo>
                  <a:pt x="1060" y="256"/>
                  <a:pt x="1053" y="262"/>
                  <a:pt x="1039" y="262"/>
                </a:cubicBezTo>
                <a:cubicBezTo>
                  <a:pt x="1027" y="262"/>
                  <a:pt x="1010" y="259"/>
                  <a:pt x="1010" y="259"/>
                </a:cubicBezTo>
                <a:lnTo>
                  <a:pt x="1010" y="120"/>
                </a:lnTo>
                <a:cubicBezTo>
                  <a:pt x="1010" y="118"/>
                  <a:pt x="1009" y="116"/>
                  <a:pt x="1006" y="116"/>
                </a:cubicBezTo>
                <a:lnTo>
                  <a:pt x="865" y="116"/>
                </a:lnTo>
                <a:lnTo>
                  <a:pt x="865" y="61"/>
                </a:lnTo>
                <a:cubicBezTo>
                  <a:pt x="865" y="57"/>
                  <a:pt x="863" y="56"/>
                  <a:pt x="859" y="56"/>
                </a:cubicBezTo>
                <a:cubicBezTo>
                  <a:pt x="859" y="56"/>
                  <a:pt x="857" y="56"/>
                  <a:pt x="856" y="56"/>
                </a:cubicBezTo>
                <a:lnTo>
                  <a:pt x="813" y="64"/>
                </a:lnTo>
                <a:cubicBezTo>
                  <a:pt x="809" y="64"/>
                  <a:pt x="807" y="67"/>
                  <a:pt x="807" y="72"/>
                </a:cubicBezTo>
                <a:lnTo>
                  <a:pt x="807" y="116"/>
                </a:lnTo>
                <a:lnTo>
                  <a:pt x="728" y="116"/>
                </a:lnTo>
                <a:lnTo>
                  <a:pt x="728" y="97"/>
                </a:lnTo>
                <a:cubicBezTo>
                  <a:pt x="728" y="90"/>
                  <a:pt x="729" y="86"/>
                  <a:pt x="732" y="83"/>
                </a:cubicBezTo>
                <a:cubicBezTo>
                  <a:pt x="736" y="80"/>
                  <a:pt x="741" y="79"/>
                  <a:pt x="749" y="79"/>
                </a:cubicBezTo>
                <a:cubicBezTo>
                  <a:pt x="754" y="79"/>
                  <a:pt x="761" y="80"/>
                  <a:pt x="765" y="80"/>
                </a:cubicBezTo>
                <a:cubicBezTo>
                  <a:pt x="766" y="80"/>
                  <a:pt x="767" y="81"/>
                  <a:pt x="768" y="81"/>
                </a:cubicBezTo>
                <a:cubicBezTo>
                  <a:pt x="769" y="81"/>
                  <a:pt x="771" y="81"/>
                  <a:pt x="772" y="81"/>
                </a:cubicBezTo>
                <a:cubicBezTo>
                  <a:pt x="774" y="81"/>
                  <a:pt x="775" y="80"/>
                  <a:pt x="775" y="77"/>
                </a:cubicBezTo>
                <a:lnTo>
                  <a:pt x="779" y="52"/>
                </a:lnTo>
                <a:cubicBezTo>
                  <a:pt x="779" y="52"/>
                  <a:pt x="779" y="51"/>
                  <a:pt x="779" y="50"/>
                </a:cubicBezTo>
                <a:cubicBezTo>
                  <a:pt x="779" y="47"/>
                  <a:pt x="778" y="46"/>
                  <a:pt x="776" y="45"/>
                </a:cubicBezTo>
                <a:cubicBezTo>
                  <a:pt x="771" y="44"/>
                  <a:pt x="755" y="39"/>
                  <a:pt x="729" y="39"/>
                </a:cubicBezTo>
                <a:cubicBezTo>
                  <a:pt x="688" y="39"/>
                  <a:pt x="670" y="57"/>
                  <a:pt x="670" y="94"/>
                </a:cubicBezTo>
                <a:close/>
                <a:moveTo>
                  <a:pt x="1574" y="206"/>
                </a:moveTo>
                <a:lnTo>
                  <a:pt x="1574" y="206"/>
                </a:lnTo>
                <a:cubicBezTo>
                  <a:pt x="1574" y="275"/>
                  <a:pt x="1605" y="297"/>
                  <a:pt x="1671" y="297"/>
                </a:cubicBezTo>
                <a:cubicBezTo>
                  <a:pt x="1701" y="297"/>
                  <a:pt x="1723" y="290"/>
                  <a:pt x="1734" y="286"/>
                </a:cubicBezTo>
                <a:cubicBezTo>
                  <a:pt x="1737" y="285"/>
                  <a:pt x="1739" y="282"/>
                  <a:pt x="1739" y="280"/>
                </a:cubicBezTo>
                <a:cubicBezTo>
                  <a:pt x="1739" y="280"/>
                  <a:pt x="1739" y="279"/>
                  <a:pt x="1738" y="278"/>
                </a:cubicBezTo>
                <a:lnTo>
                  <a:pt x="1733" y="258"/>
                </a:lnTo>
                <a:lnTo>
                  <a:pt x="1733" y="258"/>
                </a:lnTo>
                <a:cubicBezTo>
                  <a:pt x="1732" y="254"/>
                  <a:pt x="1730" y="253"/>
                  <a:pt x="1728" y="253"/>
                </a:cubicBezTo>
                <a:cubicBezTo>
                  <a:pt x="1727" y="253"/>
                  <a:pt x="1725" y="253"/>
                  <a:pt x="1724" y="253"/>
                </a:cubicBezTo>
                <a:lnTo>
                  <a:pt x="1724" y="253"/>
                </a:lnTo>
                <a:cubicBezTo>
                  <a:pt x="1716" y="256"/>
                  <a:pt x="1700" y="260"/>
                  <a:pt x="1682" y="260"/>
                </a:cubicBezTo>
                <a:cubicBezTo>
                  <a:pt x="1667" y="260"/>
                  <a:pt x="1656" y="259"/>
                  <a:pt x="1648" y="255"/>
                </a:cubicBezTo>
                <a:cubicBezTo>
                  <a:pt x="1640" y="251"/>
                  <a:pt x="1634" y="241"/>
                  <a:pt x="1634" y="228"/>
                </a:cubicBezTo>
                <a:lnTo>
                  <a:pt x="1738" y="228"/>
                </a:lnTo>
                <a:cubicBezTo>
                  <a:pt x="1745" y="228"/>
                  <a:pt x="1747" y="223"/>
                  <a:pt x="1747" y="218"/>
                </a:cubicBezTo>
                <a:lnTo>
                  <a:pt x="1747" y="202"/>
                </a:lnTo>
                <a:cubicBezTo>
                  <a:pt x="1747" y="171"/>
                  <a:pt x="1741" y="147"/>
                  <a:pt x="1729" y="133"/>
                </a:cubicBezTo>
                <a:cubicBezTo>
                  <a:pt x="1716" y="120"/>
                  <a:pt x="1694" y="112"/>
                  <a:pt x="1662" y="112"/>
                </a:cubicBezTo>
                <a:cubicBezTo>
                  <a:pt x="1597" y="112"/>
                  <a:pt x="1574" y="137"/>
                  <a:pt x="1574" y="206"/>
                </a:cubicBezTo>
                <a:close/>
                <a:moveTo>
                  <a:pt x="1633" y="192"/>
                </a:moveTo>
                <a:lnTo>
                  <a:pt x="1633" y="192"/>
                </a:lnTo>
                <a:cubicBezTo>
                  <a:pt x="1633" y="187"/>
                  <a:pt x="1634" y="175"/>
                  <a:pt x="1635" y="168"/>
                </a:cubicBezTo>
                <a:cubicBezTo>
                  <a:pt x="1637" y="157"/>
                  <a:pt x="1644" y="149"/>
                  <a:pt x="1662" y="149"/>
                </a:cubicBezTo>
                <a:cubicBezTo>
                  <a:pt x="1678" y="149"/>
                  <a:pt x="1686" y="155"/>
                  <a:pt x="1689" y="166"/>
                </a:cubicBezTo>
                <a:cubicBezTo>
                  <a:pt x="1691" y="173"/>
                  <a:pt x="1691" y="183"/>
                  <a:pt x="1691" y="190"/>
                </a:cubicBezTo>
                <a:lnTo>
                  <a:pt x="1691" y="195"/>
                </a:lnTo>
                <a:lnTo>
                  <a:pt x="1633" y="195"/>
                </a:lnTo>
                <a:lnTo>
                  <a:pt x="1633" y="192"/>
                </a:lnTo>
                <a:lnTo>
                  <a:pt x="1633" y="192"/>
                </a:lnTo>
                <a:close/>
                <a:moveTo>
                  <a:pt x="1267" y="124"/>
                </a:moveTo>
                <a:lnTo>
                  <a:pt x="1267" y="124"/>
                </a:lnTo>
                <a:cubicBezTo>
                  <a:pt x="1265" y="125"/>
                  <a:pt x="1263" y="126"/>
                  <a:pt x="1263" y="129"/>
                </a:cubicBezTo>
                <a:lnTo>
                  <a:pt x="1263" y="130"/>
                </a:lnTo>
                <a:cubicBezTo>
                  <a:pt x="1263" y="130"/>
                  <a:pt x="1263" y="131"/>
                  <a:pt x="1263" y="131"/>
                </a:cubicBezTo>
                <a:lnTo>
                  <a:pt x="1269" y="157"/>
                </a:lnTo>
                <a:cubicBezTo>
                  <a:pt x="1270" y="158"/>
                  <a:pt x="1271" y="159"/>
                  <a:pt x="1272" y="159"/>
                </a:cubicBezTo>
                <a:cubicBezTo>
                  <a:pt x="1273" y="159"/>
                  <a:pt x="1274" y="159"/>
                  <a:pt x="1275" y="159"/>
                </a:cubicBezTo>
                <a:cubicBezTo>
                  <a:pt x="1282" y="157"/>
                  <a:pt x="1309" y="150"/>
                  <a:pt x="1330" y="150"/>
                </a:cubicBezTo>
                <a:cubicBezTo>
                  <a:pt x="1341" y="150"/>
                  <a:pt x="1349" y="150"/>
                  <a:pt x="1353" y="153"/>
                </a:cubicBezTo>
                <a:cubicBezTo>
                  <a:pt x="1360" y="156"/>
                  <a:pt x="1360" y="161"/>
                  <a:pt x="1360" y="170"/>
                </a:cubicBezTo>
                <a:lnTo>
                  <a:pt x="1360" y="178"/>
                </a:lnTo>
                <a:lnTo>
                  <a:pt x="1302" y="187"/>
                </a:lnTo>
                <a:cubicBezTo>
                  <a:pt x="1280" y="190"/>
                  <a:pt x="1252" y="197"/>
                  <a:pt x="1252" y="239"/>
                </a:cubicBezTo>
                <a:cubicBezTo>
                  <a:pt x="1252" y="291"/>
                  <a:pt x="1293" y="297"/>
                  <a:pt x="1335" y="297"/>
                </a:cubicBezTo>
                <a:cubicBezTo>
                  <a:pt x="1355" y="297"/>
                  <a:pt x="1371" y="296"/>
                  <a:pt x="1385" y="293"/>
                </a:cubicBezTo>
                <a:cubicBezTo>
                  <a:pt x="1407" y="288"/>
                  <a:pt x="1418" y="283"/>
                  <a:pt x="1418" y="258"/>
                </a:cubicBezTo>
                <a:lnTo>
                  <a:pt x="1418" y="165"/>
                </a:lnTo>
                <a:cubicBezTo>
                  <a:pt x="1418" y="146"/>
                  <a:pt x="1412" y="131"/>
                  <a:pt x="1396" y="122"/>
                </a:cubicBezTo>
                <a:cubicBezTo>
                  <a:pt x="1384" y="115"/>
                  <a:pt x="1367" y="112"/>
                  <a:pt x="1344" y="112"/>
                </a:cubicBezTo>
                <a:cubicBezTo>
                  <a:pt x="1307" y="112"/>
                  <a:pt x="1274" y="122"/>
                  <a:pt x="1267" y="124"/>
                </a:cubicBezTo>
                <a:close/>
                <a:moveTo>
                  <a:pt x="1307" y="239"/>
                </a:moveTo>
                <a:lnTo>
                  <a:pt x="1307" y="239"/>
                </a:lnTo>
                <a:cubicBezTo>
                  <a:pt x="1307" y="219"/>
                  <a:pt x="1317" y="217"/>
                  <a:pt x="1330" y="215"/>
                </a:cubicBezTo>
                <a:lnTo>
                  <a:pt x="1360" y="210"/>
                </a:lnTo>
                <a:lnTo>
                  <a:pt x="1360" y="259"/>
                </a:lnTo>
                <a:cubicBezTo>
                  <a:pt x="1359" y="260"/>
                  <a:pt x="1349" y="263"/>
                  <a:pt x="1336" y="263"/>
                </a:cubicBezTo>
                <a:cubicBezTo>
                  <a:pt x="1325" y="263"/>
                  <a:pt x="1307" y="260"/>
                  <a:pt x="1307" y="239"/>
                </a:cubicBezTo>
                <a:close/>
                <a:moveTo>
                  <a:pt x="448" y="205"/>
                </a:moveTo>
                <a:lnTo>
                  <a:pt x="448" y="205"/>
                </a:lnTo>
                <a:cubicBezTo>
                  <a:pt x="448" y="257"/>
                  <a:pt x="458" y="297"/>
                  <a:pt x="536" y="297"/>
                </a:cubicBezTo>
                <a:cubicBezTo>
                  <a:pt x="613" y="297"/>
                  <a:pt x="623" y="257"/>
                  <a:pt x="623" y="205"/>
                </a:cubicBezTo>
                <a:cubicBezTo>
                  <a:pt x="623" y="152"/>
                  <a:pt x="613" y="112"/>
                  <a:pt x="536" y="112"/>
                </a:cubicBezTo>
                <a:cubicBezTo>
                  <a:pt x="458" y="112"/>
                  <a:pt x="448" y="152"/>
                  <a:pt x="448" y="205"/>
                </a:cubicBezTo>
                <a:close/>
                <a:moveTo>
                  <a:pt x="507" y="205"/>
                </a:moveTo>
                <a:lnTo>
                  <a:pt x="507" y="205"/>
                </a:lnTo>
                <a:cubicBezTo>
                  <a:pt x="507" y="165"/>
                  <a:pt x="509" y="150"/>
                  <a:pt x="536" y="150"/>
                </a:cubicBezTo>
                <a:cubicBezTo>
                  <a:pt x="563" y="150"/>
                  <a:pt x="564" y="165"/>
                  <a:pt x="564" y="205"/>
                </a:cubicBezTo>
                <a:cubicBezTo>
                  <a:pt x="564" y="244"/>
                  <a:pt x="563" y="259"/>
                  <a:pt x="536" y="259"/>
                </a:cubicBezTo>
                <a:cubicBezTo>
                  <a:pt x="509" y="259"/>
                  <a:pt x="507" y="244"/>
                  <a:pt x="507" y="205"/>
                </a:cubicBezTo>
                <a:close/>
                <a:moveTo>
                  <a:pt x="283" y="168"/>
                </a:moveTo>
                <a:lnTo>
                  <a:pt x="283" y="168"/>
                </a:lnTo>
                <a:cubicBezTo>
                  <a:pt x="283" y="213"/>
                  <a:pt x="313" y="219"/>
                  <a:pt x="336" y="223"/>
                </a:cubicBezTo>
                <a:lnTo>
                  <a:pt x="340" y="224"/>
                </a:lnTo>
                <a:cubicBezTo>
                  <a:pt x="356" y="227"/>
                  <a:pt x="363" y="229"/>
                  <a:pt x="363" y="243"/>
                </a:cubicBezTo>
                <a:cubicBezTo>
                  <a:pt x="363" y="257"/>
                  <a:pt x="350" y="260"/>
                  <a:pt x="339" y="260"/>
                </a:cubicBezTo>
                <a:cubicBezTo>
                  <a:pt x="322" y="260"/>
                  <a:pt x="301" y="255"/>
                  <a:pt x="293" y="253"/>
                </a:cubicBezTo>
                <a:lnTo>
                  <a:pt x="293" y="253"/>
                </a:lnTo>
                <a:cubicBezTo>
                  <a:pt x="293" y="253"/>
                  <a:pt x="292" y="253"/>
                  <a:pt x="292" y="253"/>
                </a:cubicBezTo>
                <a:cubicBezTo>
                  <a:pt x="291" y="253"/>
                  <a:pt x="290" y="252"/>
                  <a:pt x="289" y="252"/>
                </a:cubicBezTo>
                <a:cubicBezTo>
                  <a:pt x="287" y="252"/>
                  <a:pt x="286" y="254"/>
                  <a:pt x="285" y="257"/>
                </a:cubicBezTo>
                <a:lnTo>
                  <a:pt x="282" y="278"/>
                </a:lnTo>
                <a:cubicBezTo>
                  <a:pt x="281" y="280"/>
                  <a:pt x="281" y="282"/>
                  <a:pt x="281" y="283"/>
                </a:cubicBezTo>
                <a:cubicBezTo>
                  <a:pt x="281" y="285"/>
                  <a:pt x="282" y="286"/>
                  <a:pt x="284" y="287"/>
                </a:cubicBezTo>
                <a:cubicBezTo>
                  <a:pt x="291" y="290"/>
                  <a:pt x="319" y="297"/>
                  <a:pt x="347" y="297"/>
                </a:cubicBezTo>
                <a:cubicBezTo>
                  <a:pt x="389" y="297"/>
                  <a:pt x="421" y="282"/>
                  <a:pt x="421" y="238"/>
                </a:cubicBezTo>
                <a:cubicBezTo>
                  <a:pt x="421" y="196"/>
                  <a:pt x="396" y="188"/>
                  <a:pt x="373" y="184"/>
                </a:cubicBezTo>
                <a:lnTo>
                  <a:pt x="368" y="183"/>
                </a:lnTo>
                <a:cubicBezTo>
                  <a:pt x="354" y="181"/>
                  <a:pt x="342" y="178"/>
                  <a:pt x="342" y="164"/>
                </a:cubicBezTo>
                <a:cubicBezTo>
                  <a:pt x="342" y="150"/>
                  <a:pt x="356" y="148"/>
                  <a:pt x="366" y="148"/>
                </a:cubicBezTo>
                <a:cubicBezTo>
                  <a:pt x="380" y="148"/>
                  <a:pt x="394" y="150"/>
                  <a:pt x="401" y="152"/>
                </a:cubicBezTo>
                <a:cubicBezTo>
                  <a:pt x="405" y="153"/>
                  <a:pt x="406" y="153"/>
                  <a:pt x="407" y="153"/>
                </a:cubicBezTo>
                <a:cubicBezTo>
                  <a:pt x="408" y="153"/>
                  <a:pt x="411" y="151"/>
                  <a:pt x="411" y="150"/>
                </a:cubicBezTo>
                <a:cubicBezTo>
                  <a:pt x="412" y="142"/>
                  <a:pt x="414" y="135"/>
                  <a:pt x="416" y="127"/>
                </a:cubicBezTo>
                <a:cubicBezTo>
                  <a:pt x="416" y="127"/>
                  <a:pt x="416" y="126"/>
                  <a:pt x="416" y="125"/>
                </a:cubicBezTo>
                <a:cubicBezTo>
                  <a:pt x="416" y="121"/>
                  <a:pt x="414" y="120"/>
                  <a:pt x="409" y="118"/>
                </a:cubicBezTo>
                <a:cubicBezTo>
                  <a:pt x="400" y="116"/>
                  <a:pt x="381" y="112"/>
                  <a:pt x="357" y="112"/>
                </a:cubicBezTo>
                <a:cubicBezTo>
                  <a:pt x="328" y="112"/>
                  <a:pt x="283" y="117"/>
                  <a:pt x="283" y="168"/>
                </a:cubicBezTo>
                <a:close/>
                <a:moveTo>
                  <a:pt x="1550" y="112"/>
                </a:moveTo>
                <a:lnTo>
                  <a:pt x="1550" y="112"/>
                </a:lnTo>
                <a:cubicBezTo>
                  <a:pt x="1529" y="112"/>
                  <a:pt x="1507" y="115"/>
                  <a:pt x="1490" y="118"/>
                </a:cubicBezTo>
                <a:cubicBezTo>
                  <a:pt x="1471" y="123"/>
                  <a:pt x="1460" y="126"/>
                  <a:pt x="1460" y="138"/>
                </a:cubicBezTo>
                <a:lnTo>
                  <a:pt x="1460" y="289"/>
                </a:lnTo>
                <a:cubicBezTo>
                  <a:pt x="1460" y="291"/>
                  <a:pt x="1462" y="293"/>
                  <a:pt x="1465" y="293"/>
                </a:cubicBezTo>
                <a:lnTo>
                  <a:pt x="1514" y="293"/>
                </a:lnTo>
                <a:cubicBezTo>
                  <a:pt x="1516" y="293"/>
                  <a:pt x="1518" y="291"/>
                  <a:pt x="1518" y="289"/>
                </a:cubicBezTo>
                <a:lnTo>
                  <a:pt x="1518" y="157"/>
                </a:lnTo>
                <a:cubicBezTo>
                  <a:pt x="1521" y="156"/>
                  <a:pt x="1538" y="154"/>
                  <a:pt x="1557" y="154"/>
                </a:cubicBezTo>
                <a:cubicBezTo>
                  <a:pt x="1563" y="154"/>
                  <a:pt x="1563" y="150"/>
                  <a:pt x="1563" y="147"/>
                </a:cubicBezTo>
                <a:lnTo>
                  <a:pt x="1563" y="119"/>
                </a:lnTo>
                <a:cubicBezTo>
                  <a:pt x="1563" y="114"/>
                  <a:pt x="1561" y="112"/>
                  <a:pt x="1556" y="112"/>
                </a:cubicBezTo>
                <a:lnTo>
                  <a:pt x="1550" y="112"/>
                </a:lnTo>
                <a:lnTo>
                  <a:pt x="1550" y="112"/>
                </a:lnTo>
                <a:close/>
                <a:moveTo>
                  <a:pt x="1887" y="154"/>
                </a:moveTo>
                <a:lnTo>
                  <a:pt x="1887" y="154"/>
                </a:lnTo>
                <a:cubicBezTo>
                  <a:pt x="1887" y="182"/>
                  <a:pt x="1896" y="193"/>
                  <a:pt x="1927" y="193"/>
                </a:cubicBezTo>
                <a:cubicBezTo>
                  <a:pt x="1935" y="193"/>
                  <a:pt x="1944" y="192"/>
                  <a:pt x="1949" y="191"/>
                </a:cubicBezTo>
                <a:lnTo>
                  <a:pt x="1948" y="191"/>
                </a:lnTo>
                <a:cubicBezTo>
                  <a:pt x="1954" y="189"/>
                  <a:pt x="1955" y="187"/>
                  <a:pt x="1955" y="182"/>
                </a:cubicBezTo>
                <a:lnTo>
                  <a:pt x="1955" y="151"/>
                </a:lnTo>
                <a:cubicBezTo>
                  <a:pt x="1955" y="150"/>
                  <a:pt x="1955" y="150"/>
                  <a:pt x="1954" y="150"/>
                </a:cubicBezTo>
                <a:lnTo>
                  <a:pt x="1925" y="150"/>
                </a:lnTo>
                <a:cubicBezTo>
                  <a:pt x="1924" y="150"/>
                  <a:pt x="1924" y="150"/>
                  <a:pt x="1924" y="151"/>
                </a:cubicBezTo>
                <a:lnTo>
                  <a:pt x="1924" y="160"/>
                </a:lnTo>
                <a:cubicBezTo>
                  <a:pt x="1924" y="161"/>
                  <a:pt x="1925" y="161"/>
                  <a:pt x="1925" y="161"/>
                </a:cubicBezTo>
                <a:lnTo>
                  <a:pt x="1938" y="163"/>
                </a:lnTo>
                <a:lnTo>
                  <a:pt x="1938" y="181"/>
                </a:lnTo>
                <a:cubicBezTo>
                  <a:pt x="1938" y="181"/>
                  <a:pt x="1932" y="181"/>
                  <a:pt x="1928" y="181"/>
                </a:cubicBezTo>
                <a:cubicBezTo>
                  <a:pt x="1913" y="181"/>
                  <a:pt x="1906" y="177"/>
                  <a:pt x="1906" y="155"/>
                </a:cubicBezTo>
                <a:cubicBezTo>
                  <a:pt x="1906" y="131"/>
                  <a:pt x="1914" y="128"/>
                  <a:pt x="1930" y="128"/>
                </a:cubicBezTo>
                <a:cubicBezTo>
                  <a:pt x="1937" y="128"/>
                  <a:pt x="1944" y="129"/>
                  <a:pt x="1948" y="130"/>
                </a:cubicBezTo>
                <a:cubicBezTo>
                  <a:pt x="1949" y="130"/>
                  <a:pt x="1949" y="130"/>
                  <a:pt x="1950" y="130"/>
                </a:cubicBezTo>
                <a:cubicBezTo>
                  <a:pt x="1950" y="130"/>
                  <a:pt x="1951" y="130"/>
                  <a:pt x="1952" y="130"/>
                </a:cubicBezTo>
                <a:cubicBezTo>
                  <a:pt x="1953" y="130"/>
                  <a:pt x="1954" y="130"/>
                  <a:pt x="1954" y="128"/>
                </a:cubicBezTo>
                <a:lnTo>
                  <a:pt x="1955" y="123"/>
                </a:lnTo>
                <a:cubicBezTo>
                  <a:pt x="1955" y="123"/>
                  <a:pt x="1955" y="121"/>
                  <a:pt x="1955" y="121"/>
                </a:cubicBezTo>
                <a:cubicBezTo>
                  <a:pt x="1955" y="120"/>
                  <a:pt x="1954" y="120"/>
                  <a:pt x="1954" y="119"/>
                </a:cubicBezTo>
                <a:cubicBezTo>
                  <a:pt x="1951" y="118"/>
                  <a:pt x="1940" y="115"/>
                  <a:pt x="1925" y="115"/>
                </a:cubicBezTo>
                <a:cubicBezTo>
                  <a:pt x="1898" y="115"/>
                  <a:pt x="1887" y="125"/>
                  <a:pt x="1887" y="154"/>
                </a:cubicBezTo>
                <a:close/>
                <a:moveTo>
                  <a:pt x="119" y="116"/>
                </a:moveTo>
                <a:lnTo>
                  <a:pt x="119" y="116"/>
                </a:lnTo>
                <a:lnTo>
                  <a:pt x="119" y="168"/>
                </a:lnTo>
                <a:cubicBezTo>
                  <a:pt x="119" y="204"/>
                  <a:pt x="104" y="225"/>
                  <a:pt x="69" y="225"/>
                </a:cubicBezTo>
                <a:lnTo>
                  <a:pt x="44" y="225"/>
                </a:lnTo>
                <a:lnTo>
                  <a:pt x="36" y="295"/>
                </a:lnTo>
                <a:lnTo>
                  <a:pt x="73" y="295"/>
                </a:lnTo>
                <a:cubicBezTo>
                  <a:pt x="138" y="295"/>
                  <a:pt x="189" y="248"/>
                  <a:pt x="189" y="173"/>
                </a:cubicBezTo>
                <a:lnTo>
                  <a:pt x="189" y="116"/>
                </a:lnTo>
                <a:lnTo>
                  <a:pt x="119" y="116"/>
                </a:lnTo>
                <a:lnTo>
                  <a:pt x="119" y="116"/>
                </a:lnTo>
                <a:close/>
                <a:moveTo>
                  <a:pt x="1820" y="116"/>
                </a:moveTo>
                <a:lnTo>
                  <a:pt x="1820" y="116"/>
                </a:lnTo>
                <a:cubicBezTo>
                  <a:pt x="1820" y="116"/>
                  <a:pt x="1819" y="117"/>
                  <a:pt x="1819" y="117"/>
                </a:cubicBezTo>
                <a:lnTo>
                  <a:pt x="1795" y="190"/>
                </a:lnTo>
                <a:cubicBezTo>
                  <a:pt x="1795" y="190"/>
                  <a:pt x="1794" y="191"/>
                  <a:pt x="1794" y="191"/>
                </a:cubicBezTo>
                <a:cubicBezTo>
                  <a:pt x="1794" y="192"/>
                  <a:pt x="1795" y="192"/>
                  <a:pt x="1795" y="192"/>
                </a:cubicBezTo>
                <a:lnTo>
                  <a:pt x="1813" y="192"/>
                </a:lnTo>
                <a:cubicBezTo>
                  <a:pt x="1814" y="192"/>
                  <a:pt x="1814" y="191"/>
                  <a:pt x="1815" y="191"/>
                </a:cubicBezTo>
                <a:lnTo>
                  <a:pt x="1820" y="170"/>
                </a:lnTo>
                <a:lnTo>
                  <a:pt x="1850" y="170"/>
                </a:lnTo>
                <a:lnTo>
                  <a:pt x="1855" y="191"/>
                </a:lnTo>
                <a:cubicBezTo>
                  <a:pt x="1856" y="191"/>
                  <a:pt x="1856" y="192"/>
                  <a:pt x="1857" y="192"/>
                </a:cubicBezTo>
                <a:lnTo>
                  <a:pt x="1873" y="192"/>
                </a:lnTo>
                <a:cubicBezTo>
                  <a:pt x="1874" y="192"/>
                  <a:pt x="1874" y="192"/>
                  <a:pt x="1874" y="191"/>
                </a:cubicBezTo>
                <a:cubicBezTo>
                  <a:pt x="1874" y="191"/>
                  <a:pt x="1874" y="190"/>
                  <a:pt x="1874" y="190"/>
                </a:cubicBezTo>
                <a:lnTo>
                  <a:pt x="1851" y="117"/>
                </a:lnTo>
                <a:cubicBezTo>
                  <a:pt x="1850" y="117"/>
                  <a:pt x="1850" y="116"/>
                  <a:pt x="1849" y="116"/>
                </a:cubicBezTo>
                <a:lnTo>
                  <a:pt x="1820" y="116"/>
                </a:lnTo>
                <a:lnTo>
                  <a:pt x="1820" y="116"/>
                </a:lnTo>
                <a:close/>
                <a:moveTo>
                  <a:pt x="1832" y="128"/>
                </a:moveTo>
                <a:lnTo>
                  <a:pt x="1832" y="128"/>
                </a:lnTo>
                <a:lnTo>
                  <a:pt x="1838" y="128"/>
                </a:lnTo>
                <a:lnTo>
                  <a:pt x="1846" y="158"/>
                </a:lnTo>
                <a:lnTo>
                  <a:pt x="1823" y="158"/>
                </a:lnTo>
                <a:lnTo>
                  <a:pt x="1832" y="12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333"/>
              </a:solidFill>
            </a:endParaRPr>
          </a:p>
        </p:txBody>
      </p:sp>
    </p:spTree>
    <p:extLst>
      <p:ext uri="{BB962C8B-B14F-4D97-AF65-F5344CB8AC3E}">
        <p14:creationId xmlns:p14="http://schemas.microsoft.com/office/powerpoint/2010/main" val="3692659111"/>
      </p:ext>
    </p:extLst>
  </p:cSld>
  <p:clrMapOvr>
    <a:masterClrMapping/>
  </p:clrMapOvr>
  <p:timing>
    <p:tnLst>
      <p:par>
        <p:cTn id="1" dur="indefinite" restart="never" nodeType="tmRoot"/>
      </p:par>
    </p:tnLst>
  </p:timing>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AG - 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de-DE" smtClean="0"/>
              <a:t>Titelmasterformat durch Klicken bearbeiten</a:t>
            </a:r>
            <a:endParaRPr lang="en-US" dirty="0"/>
          </a:p>
        </p:txBody>
      </p:sp>
      <p:sp>
        <p:nvSpPr>
          <p:cNvPr id="2" name="Footer Placeholder 1"/>
          <p:cNvSpPr>
            <a:spLocks noGrp="1"/>
          </p:cNvSpPr>
          <p:nvPr>
            <p:ph type="ftr" sz="quarter" idx="12"/>
          </p:nvPr>
        </p:nvSpPr>
        <p:spPr/>
        <p:txBody>
          <a:bodyPr/>
          <a:lstStyle/>
          <a:p>
            <a:pPr>
              <a:defRPr/>
            </a:pPr>
            <a:r>
              <a:rPr lang="en-US" smtClean="0">
                <a:solidFill>
                  <a:prstClr val="white">
                    <a:lumMod val="65000"/>
                  </a:prstClr>
                </a:solidFill>
              </a:rPr>
              <a:t>© 2015 Software AG. All rights reserved. For internal use only</a:t>
            </a:r>
            <a:endParaRPr lang="en-US">
              <a:solidFill>
                <a:prstClr val="white">
                  <a:lumMod val="65000"/>
                </a:prstClr>
              </a:solidFill>
            </a:endParaRPr>
          </a:p>
        </p:txBody>
      </p:sp>
      <p:sp>
        <p:nvSpPr>
          <p:cNvPr id="5" name="Textplatzhalter 6"/>
          <p:cNvSpPr>
            <a:spLocks noGrp="1"/>
          </p:cNvSpPr>
          <p:nvPr>
            <p:ph type="body" sz="quarter" idx="13" hasCustomPrompt="1"/>
          </p:nvPr>
        </p:nvSpPr>
        <p:spPr>
          <a:xfrm>
            <a:off x="395289" y="655167"/>
            <a:ext cx="8353424" cy="324000"/>
          </a:xfrm>
        </p:spPr>
        <p:txBody>
          <a:bodyPr>
            <a:noAutofit/>
          </a:bodyPr>
          <a:lstStyle>
            <a:lvl1pPr marL="0" indent="0">
              <a:lnSpc>
                <a:spcPts val="2000"/>
              </a:lnSpc>
              <a:buNone/>
              <a:defRPr sz="2200" cap="all" baseline="0"/>
            </a:lvl1pPr>
            <a:lvl2pPr>
              <a:defRPr sz="2200"/>
            </a:lvl2pPr>
            <a:lvl3pPr>
              <a:defRPr sz="2200"/>
            </a:lvl3pPr>
            <a:lvl4pPr>
              <a:defRPr sz="2200"/>
            </a:lvl4pPr>
            <a:lvl5pPr>
              <a:defRPr sz="2200"/>
            </a:lvl5p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Subtitle</a:t>
            </a:r>
            <a:endParaRPr lang="de-DE" dirty="0"/>
          </a:p>
        </p:txBody>
      </p:sp>
    </p:spTree>
    <p:extLst>
      <p:ext uri="{BB962C8B-B14F-4D97-AF65-F5344CB8AC3E}">
        <p14:creationId xmlns:p14="http://schemas.microsoft.com/office/powerpoint/2010/main" val="474694647"/>
      </p:ext>
    </p:extLst>
  </p:cSld>
  <p:clrMapOvr>
    <a:masterClrMapping/>
  </p:clrMapOvr>
  <p:timing>
    <p:tnLst>
      <p:par>
        <p:cTn id="1" dur="indefinite" restart="never" nodeType="tmRoot"/>
      </p:par>
    </p:tnLst>
  </p:timing>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7_SAG - Title only">
    <p:spTree>
      <p:nvGrpSpPr>
        <p:cNvPr id="1" name=""/>
        <p:cNvGrpSpPr/>
        <p:nvPr/>
      </p:nvGrpSpPr>
      <p:grpSpPr>
        <a:xfrm>
          <a:off x="0" y="0"/>
          <a:ext cx="0" cy="0"/>
          <a:chOff x="0" y="0"/>
          <a:chExt cx="0" cy="0"/>
        </a:xfrm>
      </p:grpSpPr>
      <p:pic>
        <p:nvPicPr>
          <p:cNvPr id="11" name="Picture 2" descr="C:\Users\luj\Desktop\DESKTOP STUFF\PPT\SKO_2016\Eric's_SKO_Keynote_PPT\Images_from_Schmidhuber\02_Free_Internal_Only\300_kugel_1.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t="6702" r="6702"/>
          <a:stretch/>
        </p:blipFill>
        <p:spPr bwMode="auto">
          <a:xfrm>
            <a:off x="1" y="0"/>
            <a:ext cx="9144000" cy="4759325"/>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userDrawn="1"/>
        </p:nvSpPr>
        <p:spPr>
          <a:xfrm>
            <a:off x="0" y="1"/>
            <a:ext cx="5807034" cy="5143500"/>
          </a:xfrm>
          <a:prstGeom prst="rect">
            <a:avLst/>
          </a:prstGeom>
          <a:gradFill flip="none" rotWithShape="1">
            <a:gsLst>
              <a:gs pos="0">
                <a:schemeClr val="bg1"/>
              </a:gs>
              <a:gs pos="100000">
                <a:schemeClr val="bg1">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prstClr val="white"/>
              </a:solidFill>
            </a:endParaRPr>
          </a:p>
        </p:txBody>
      </p:sp>
      <p:sp>
        <p:nvSpPr>
          <p:cNvPr id="7" name="Title 6"/>
          <p:cNvSpPr>
            <a:spLocks noGrp="1"/>
          </p:cNvSpPr>
          <p:nvPr>
            <p:ph type="title"/>
          </p:nvPr>
        </p:nvSpPr>
        <p:spPr/>
        <p:txBody>
          <a:bodyPr/>
          <a:lstStyle/>
          <a:p>
            <a:r>
              <a:rPr lang="de-DE" smtClean="0"/>
              <a:t>Titelmasterformat durch Klicken bearbeiten</a:t>
            </a:r>
            <a:endParaRPr lang="en-US" dirty="0"/>
          </a:p>
        </p:txBody>
      </p:sp>
      <p:sp>
        <p:nvSpPr>
          <p:cNvPr id="5" name="Textplatzhalter 6"/>
          <p:cNvSpPr>
            <a:spLocks noGrp="1"/>
          </p:cNvSpPr>
          <p:nvPr>
            <p:ph type="body" sz="quarter" idx="13" hasCustomPrompt="1"/>
          </p:nvPr>
        </p:nvSpPr>
        <p:spPr>
          <a:xfrm>
            <a:off x="395289" y="655167"/>
            <a:ext cx="8353424" cy="324000"/>
          </a:xfrm>
        </p:spPr>
        <p:txBody>
          <a:bodyPr>
            <a:noAutofit/>
          </a:bodyPr>
          <a:lstStyle>
            <a:lvl1pPr marL="0" indent="0">
              <a:lnSpc>
                <a:spcPts val="2000"/>
              </a:lnSpc>
              <a:buNone/>
              <a:defRPr sz="2200" cap="all" baseline="0"/>
            </a:lvl1pPr>
            <a:lvl2pPr>
              <a:defRPr sz="2200"/>
            </a:lvl2pPr>
            <a:lvl3pPr>
              <a:defRPr sz="2200"/>
            </a:lvl3pPr>
            <a:lvl4pPr>
              <a:defRPr sz="2200"/>
            </a:lvl4pPr>
            <a:lvl5pPr>
              <a:defRPr sz="2200"/>
            </a:lvl5p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Subtitle</a:t>
            </a:r>
            <a:endParaRPr lang="de-DE" dirty="0"/>
          </a:p>
        </p:txBody>
      </p:sp>
      <p:sp>
        <p:nvSpPr>
          <p:cNvPr id="8" name="Footer Placeholder 2"/>
          <p:cNvSpPr>
            <a:spLocks noGrp="1"/>
          </p:cNvSpPr>
          <p:nvPr>
            <p:ph type="ftr" sz="quarter" idx="3"/>
          </p:nvPr>
        </p:nvSpPr>
        <p:spPr>
          <a:xfrm>
            <a:off x="675380" y="4960856"/>
            <a:ext cx="2268000" cy="92333"/>
          </a:xfrm>
          <a:prstGeom prst="rect">
            <a:avLst/>
          </a:prstGeom>
        </p:spPr>
        <p:txBody>
          <a:bodyPr vert="horz" lIns="0" tIns="0" rIns="0" bIns="0" rtlCol="0" anchor="ctr"/>
          <a:lstStyle>
            <a:lvl1pPr algn="l">
              <a:defRPr sz="600">
                <a:solidFill>
                  <a:schemeClr val="bg1">
                    <a:lumMod val="65000"/>
                  </a:schemeClr>
                </a:solidFill>
              </a:defRPr>
            </a:lvl1pPr>
          </a:lstStyle>
          <a:p>
            <a:pPr>
              <a:defRPr/>
            </a:pPr>
            <a:r>
              <a:rPr lang="en-US" smtClean="0">
                <a:solidFill>
                  <a:prstClr val="white">
                    <a:lumMod val="65000"/>
                  </a:prstClr>
                </a:solidFill>
              </a:rPr>
              <a:t>© 2015 Software AG. All rights reserved. For internal use only</a:t>
            </a:r>
            <a:endParaRPr lang="en-US">
              <a:solidFill>
                <a:prstClr val="white">
                  <a:lumMod val="65000"/>
                </a:prstClr>
              </a:solidFill>
            </a:endParaRPr>
          </a:p>
        </p:txBody>
      </p:sp>
      <p:sp>
        <p:nvSpPr>
          <p:cNvPr id="10" name="TextBox 22"/>
          <p:cNvSpPr txBox="1">
            <a:spLocks noChangeArrowheads="1"/>
          </p:cNvSpPr>
          <p:nvPr userDrawn="1"/>
        </p:nvSpPr>
        <p:spPr bwMode="auto">
          <a:xfrm>
            <a:off x="395290" y="4961778"/>
            <a:ext cx="28009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defRPr/>
            </a:pPr>
            <a:fld id="{F8714038-F777-4D6C-BF39-F3C9BE8830C2}" type="slidenum">
              <a:rPr lang="en-US" sz="600" smtClean="0">
                <a:solidFill>
                  <a:srgbClr val="0899CC"/>
                </a:solidFill>
                <a:latin typeface="Arial"/>
                <a:cs typeface="Arial" panose="020B0604020202020204" pitchFamily="34" charset="0"/>
              </a:rPr>
              <a:pPr eaLnBrk="1" hangingPunct="1">
                <a:defRPr/>
              </a:pPr>
              <a:t>‹#›</a:t>
            </a:fld>
            <a:r>
              <a:rPr lang="en-US" sz="600" dirty="0" smtClean="0">
                <a:solidFill>
                  <a:srgbClr val="038299"/>
                </a:solidFill>
                <a:latin typeface="Arial"/>
                <a:cs typeface="Arial" panose="020B0604020202020204" pitchFamily="34" charset="0"/>
              </a:rPr>
              <a:t>  </a:t>
            </a:r>
            <a:r>
              <a:rPr lang="en-US" sz="600" dirty="0" smtClean="0">
                <a:solidFill>
                  <a:prstClr val="white">
                    <a:lumMod val="65000"/>
                  </a:prstClr>
                </a:solidFill>
                <a:latin typeface="Arial"/>
                <a:cs typeface="Arial" pitchFamily="34" charset="0"/>
              </a:rPr>
              <a:t>  |</a:t>
            </a:r>
          </a:p>
        </p:txBody>
      </p:sp>
    </p:spTree>
    <p:extLst>
      <p:ext uri="{BB962C8B-B14F-4D97-AF65-F5344CB8AC3E}">
        <p14:creationId xmlns:p14="http://schemas.microsoft.com/office/powerpoint/2010/main" val="4019537529"/>
      </p:ext>
    </p:extLst>
  </p:cSld>
  <p:clrMapOvr>
    <a:masterClrMapping/>
  </p:clrMapOvr>
  <p:timing>
    <p:tnLst>
      <p:par>
        <p:cTn id="1" dur="indefinite" restart="never" nodeType="tmRoot"/>
      </p:par>
    </p:tnLst>
  </p:timing>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SAG - Title only">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b="7284"/>
          <a:stretch/>
        </p:blipFill>
        <p:spPr>
          <a:xfrm>
            <a:off x="0" y="1"/>
            <a:ext cx="9144000" cy="4768850"/>
          </a:xfrm>
          <a:prstGeom prst="rect">
            <a:avLst/>
          </a:prstGeom>
        </p:spPr>
      </p:pic>
      <p:sp>
        <p:nvSpPr>
          <p:cNvPr id="10" name="Rectangle 9"/>
          <p:cNvSpPr/>
          <p:nvPr userDrawn="1"/>
        </p:nvSpPr>
        <p:spPr>
          <a:xfrm>
            <a:off x="0" y="1"/>
            <a:ext cx="4603531" cy="5143500"/>
          </a:xfrm>
          <a:prstGeom prst="rect">
            <a:avLst/>
          </a:prstGeom>
          <a:gradFill flip="none" rotWithShape="1">
            <a:gsLst>
              <a:gs pos="0">
                <a:schemeClr val="bg1"/>
              </a:gs>
              <a:gs pos="100000">
                <a:schemeClr val="bg1">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prstClr val="white"/>
              </a:solidFill>
            </a:endParaRPr>
          </a:p>
        </p:txBody>
      </p:sp>
      <p:sp>
        <p:nvSpPr>
          <p:cNvPr id="7" name="Title 6"/>
          <p:cNvSpPr>
            <a:spLocks noGrp="1"/>
          </p:cNvSpPr>
          <p:nvPr>
            <p:ph type="title"/>
          </p:nvPr>
        </p:nvSpPr>
        <p:spPr/>
        <p:txBody>
          <a:bodyPr/>
          <a:lstStyle/>
          <a:p>
            <a:r>
              <a:rPr lang="de-DE" smtClean="0"/>
              <a:t>Titelmasterformat durch Klicken bearbeiten</a:t>
            </a:r>
            <a:endParaRPr lang="en-US" dirty="0"/>
          </a:p>
        </p:txBody>
      </p:sp>
      <p:sp>
        <p:nvSpPr>
          <p:cNvPr id="2" name="Footer Placeholder 1"/>
          <p:cNvSpPr>
            <a:spLocks noGrp="1"/>
          </p:cNvSpPr>
          <p:nvPr>
            <p:ph type="ftr" sz="quarter" idx="12"/>
          </p:nvPr>
        </p:nvSpPr>
        <p:spPr/>
        <p:txBody>
          <a:bodyPr/>
          <a:lstStyle/>
          <a:p>
            <a:pPr>
              <a:defRPr/>
            </a:pPr>
            <a:r>
              <a:rPr lang="en-US" smtClean="0">
                <a:solidFill>
                  <a:prstClr val="white">
                    <a:lumMod val="65000"/>
                  </a:prstClr>
                </a:solidFill>
              </a:rPr>
              <a:t>© 2015 Software AG. All rights reserved. For internal use only</a:t>
            </a:r>
            <a:endParaRPr lang="en-US">
              <a:solidFill>
                <a:prstClr val="white">
                  <a:lumMod val="65000"/>
                </a:prstClr>
              </a:solidFill>
            </a:endParaRPr>
          </a:p>
        </p:txBody>
      </p:sp>
      <p:sp>
        <p:nvSpPr>
          <p:cNvPr id="5" name="Textplatzhalter 6"/>
          <p:cNvSpPr>
            <a:spLocks noGrp="1"/>
          </p:cNvSpPr>
          <p:nvPr>
            <p:ph type="body" sz="quarter" idx="13" hasCustomPrompt="1"/>
          </p:nvPr>
        </p:nvSpPr>
        <p:spPr>
          <a:xfrm>
            <a:off x="395289" y="655167"/>
            <a:ext cx="8353424" cy="324000"/>
          </a:xfrm>
        </p:spPr>
        <p:txBody>
          <a:bodyPr>
            <a:noAutofit/>
          </a:bodyPr>
          <a:lstStyle>
            <a:lvl1pPr marL="0" indent="0">
              <a:lnSpc>
                <a:spcPts val="2000"/>
              </a:lnSpc>
              <a:buNone/>
              <a:defRPr sz="2200" cap="all" baseline="0"/>
            </a:lvl1pPr>
            <a:lvl2pPr>
              <a:defRPr sz="2200"/>
            </a:lvl2pPr>
            <a:lvl3pPr>
              <a:defRPr sz="2200"/>
            </a:lvl3pPr>
            <a:lvl4pPr>
              <a:defRPr sz="2200"/>
            </a:lvl4pPr>
            <a:lvl5pPr>
              <a:defRPr sz="2200"/>
            </a:lvl5p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Subtitle</a:t>
            </a:r>
            <a:endParaRPr lang="de-DE" dirty="0"/>
          </a:p>
        </p:txBody>
      </p:sp>
      <p:sp>
        <p:nvSpPr>
          <p:cNvPr id="11" name="TextBox 22"/>
          <p:cNvSpPr txBox="1">
            <a:spLocks noChangeArrowheads="1"/>
          </p:cNvSpPr>
          <p:nvPr userDrawn="1"/>
        </p:nvSpPr>
        <p:spPr bwMode="auto">
          <a:xfrm>
            <a:off x="395290" y="4961778"/>
            <a:ext cx="28009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defRPr/>
            </a:pPr>
            <a:fld id="{F8714038-F777-4D6C-BF39-F3C9BE8830C2}" type="slidenum">
              <a:rPr lang="en-US" sz="600" smtClean="0">
                <a:solidFill>
                  <a:srgbClr val="0899CC"/>
                </a:solidFill>
                <a:latin typeface="Arial"/>
                <a:cs typeface="Arial" panose="020B0604020202020204" pitchFamily="34" charset="0"/>
              </a:rPr>
              <a:pPr eaLnBrk="1" hangingPunct="1">
                <a:defRPr/>
              </a:pPr>
              <a:t>‹#›</a:t>
            </a:fld>
            <a:r>
              <a:rPr lang="en-US" sz="600" dirty="0" smtClean="0">
                <a:solidFill>
                  <a:srgbClr val="038299"/>
                </a:solidFill>
                <a:latin typeface="Arial"/>
                <a:cs typeface="Arial" panose="020B0604020202020204" pitchFamily="34" charset="0"/>
              </a:rPr>
              <a:t>  </a:t>
            </a:r>
            <a:r>
              <a:rPr lang="en-US" sz="600" dirty="0" smtClean="0">
                <a:solidFill>
                  <a:prstClr val="white">
                    <a:lumMod val="65000"/>
                  </a:prstClr>
                </a:solidFill>
                <a:latin typeface="Arial"/>
                <a:cs typeface="Arial" pitchFamily="34" charset="0"/>
              </a:rPr>
              <a:t>  |</a:t>
            </a:r>
          </a:p>
        </p:txBody>
      </p:sp>
    </p:spTree>
    <p:extLst>
      <p:ext uri="{BB962C8B-B14F-4D97-AF65-F5344CB8AC3E}">
        <p14:creationId xmlns:p14="http://schemas.microsoft.com/office/powerpoint/2010/main" val="555177872"/>
      </p:ext>
    </p:extLst>
  </p:cSld>
  <p:clrMapOvr>
    <a:masterClrMapping/>
  </p:clrMapOvr>
  <p:timing>
    <p:tnLst>
      <p:par>
        <p:cTn id="1" dur="indefinite" restart="never" nodeType="tmRoot"/>
      </p:par>
    </p:tnLst>
  </p:timing>
  <p:hf hd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SAG - Title only">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5728" t="25217" r="3613"/>
          <a:stretch/>
        </p:blipFill>
        <p:spPr>
          <a:xfrm>
            <a:off x="0" y="0"/>
            <a:ext cx="9144000" cy="4768850"/>
          </a:xfrm>
          <a:prstGeom prst="rect">
            <a:avLst/>
          </a:prstGeom>
        </p:spPr>
      </p:pic>
      <p:sp>
        <p:nvSpPr>
          <p:cNvPr id="11" name="Rectangle 10"/>
          <p:cNvSpPr/>
          <p:nvPr userDrawn="1"/>
        </p:nvSpPr>
        <p:spPr>
          <a:xfrm>
            <a:off x="0" y="1"/>
            <a:ext cx="4603531" cy="5143500"/>
          </a:xfrm>
          <a:prstGeom prst="rect">
            <a:avLst/>
          </a:prstGeom>
          <a:gradFill flip="none" rotWithShape="1">
            <a:gsLst>
              <a:gs pos="0">
                <a:schemeClr val="bg1"/>
              </a:gs>
              <a:gs pos="100000">
                <a:schemeClr val="bg1">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prstClr val="white"/>
              </a:solidFill>
            </a:endParaRPr>
          </a:p>
        </p:txBody>
      </p:sp>
      <p:sp>
        <p:nvSpPr>
          <p:cNvPr id="7" name="Title 6"/>
          <p:cNvSpPr>
            <a:spLocks noGrp="1"/>
          </p:cNvSpPr>
          <p:nvPr>
            <p:ph type="title"/>
          </p:nvPr>
        </p:nvSpPr>
        <p:spPr/>
        <p:txBody>
          <a:bodyPr/>
          <a:lstStyle/>
          <a:p>
            <a:r>
              <a:rPr lang="de-DE" smtClean="0"/>
              <a:t>Titelmasterformat durch Klicken bearbeiten</a:t>
            </a:r>
            <a:endParaRPr lang="en-US" dirty="0"/>
          </a:p>
        </p:txBody>
      </p:sp>
      <p:sp>
        <p:nvSpPr>
          <p:cNvPr id="2" name="Footer Placeholder 1"/>
          <p:cNvSpPr>
            <a:spLocks noGrp="1"/>
          </p:cNvSpPr>
          <p:nvPr>
            <p:ph type="ftr" sz="quarter" idx="12"/>
          </p:nvPr>
        </p:nvSpPr>
        <p:spPr/>
        <p:txBody>
          <a:bodyPr/>
          <a:lstStyle/>
          <a:p>
            <a:pPr>
              <a:defRPr/>
            </a:pPr>
            <a:r>
              <a:rPr lang="en-US" smtClean="0">
                <a:solidFill>
                  <a:prstClr val="white">
                    <a:lumMod val="65000"/>
                  </a:prstClr>
                </a:solidFill>
              </a:rPr>
              <a:t>© 2015 Software AG. All rights reserved. For internal use only</a:t>
            </a:r>
            <a:endParaRPr lang="en-US">
              <a:solidFill>
                <a:prstClr val="white">
                  <a:lumMod val="65000"/>
                </a:prstClr>
              </a:solidFill>
            </a:endParaRPr>
          </a:p>
        </p:txBody>
      </p:sp>
      <p:sp>
        <p:nvSpPr>
          <p:cNvPr id="5" name="Textplatzhalter 6"/>
          <p:cNvSpPr>
            <a:spLocks noGrp="1"/>
          </p:cNvSpPr>
          <p:nvPr>
            <p:ph type="body" sz="quarter" idx="13" hasCustomPrompt="1"/>
          </p:nvPr>
        </p:nvSpPr>
        <p:spPr>
          <a:xfrm>
            <a:off x="395289" y="655167"/>
            <a:ext cx="8353424" cy="324000"/>
          </a:xfrm>
        </p:spPr>
        <p:txBody>
          <a:bodyPr>
            <a:noAutofit/>
          </a:bodyPr>
          <a:lstStyle>
            <a:lvl1pPr marL="0" indent="0">
              <a:lnSpc>
                <a:spcPts val="2000"/>
              </a:lnSpc>
              <a:buNone/>
              <a:defRPr sz="2200" cap="all" baseline="0"/>
            </a:lvl1pPr>
            <a:lvl2pPr>
              <a:defRPr sz="2200"/>
            </a:lvl2pPr>
            <a:lvl3pPr>
              <a:defRPr sz="2200"/>
            </a:lvl3pPr>
            <a:lvl4pPr>
              <a:defRPr sz="2200"/>
            </a:lvl4pPr>
            <a:lvl5pPr>
              <a:defRPr sz="2200"/>
            </a:lvl5p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Subtitle</a:t>
            </a:r>
            <a:endParaRPr lang="de-DE" dirty="0"/>
          </a:p>
        </p:txBody>
      </p:sp>
      <p:sp>
        <p:nvSpPr>
          <p:cNvPr id="12" name="TextBox 22"/>
          <p:cNvSpPr txBox="1">
            <a:spLocks noChangeArrowheads="1"/>
          </p:cNvSpPr>
          <p:nvPr userDrawn="1"/>
        </p:nvSpPr>
        <p:spPr bwMode="auto">
          <a:xfrm>
            <a:off x="395290" y="4961778"/>
            <a:ext cx="28009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defRPr/>
            </a:pPr>
            <a:fld id="{F8714038-F777-4D6C-BF39-F3C9BE8830C2}" type="slidenum">
              <a:rPr lang="en-US" sz="600" smtClean="0">
                <a:solidFill>
                  <a:srgbClr val="0899CC"/>
                </a:solidFill>
                <a:latin typeface="Arial"/>
                <a:cs typeface="Arial" panose="020B0604020202020204" pitchFamily="34" charset="0"/>
              </a:rPr>
              <a:pPr eaLnBrk="1" hangingPunct="1">
                <a:defRPr/>
              </a:pPr>
              <a:t>‹#›</a:t>
            </a:fld>
            <a:r>
              <a:rPr lang="en-US" sz="600" dirty="0" smtClean="0">
                <a:solidFill>
                  <a:srgbClr val="038299"/>
                </a:solidFill>
                <a:latin typeface="Arial"/>
                <a:cs typeface="Arial" panose="020B0604020202020204" pitchFamily="34" charset="0"/>
              </a:rPr>
              <a:t>  </a:t>
            </a:r>
            <a:r>
              <a:rPr lang="en-US" sz="600" dirty="0" smtClean="0">
                <a:solidFill>
                  <a:prstClr val="white">
                    <a:lumMod val="65000"/>
                  </a:prstClr>
                </a:solidFill>
                <a:latin typeface="Arial"/>
                <a:cs typeface="Arial" pitchFamily="34" charset="0"/>
              </a:rPr>
              <a:t>  |</a:t>
            </a:r>
          </a:p>
        </p:txBody>
      </p:sp>
    </p:spTree>
    <p:extLst>
      <p:ext uri="{BB962C8B-B14F-4D97-AF65-F5344CB8AC3E}">
        <p14:creationId xmlns:p14="http://schemas.microsoft.com/office/powerpoint/2010/main" val="2837732896"/>
      </p:ext>
    </p:extLst>
  </p:cSld>
  <p:clrMapOvr>
    <a:masterClrMapping/>
  </p:clrMapOvr>
  <p:timing>
    <p:tnLst>
      <p:par>
        <p:cTn id="1" dur="indefinite" restart="never" nodeType="tmRoot"/>
      </p:par>
    </p:tnLst>
  </p:timing>
  <p:hf hd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5_SAG - Title only">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7284"/>
          <a:stretch/>
        </p:blipFill>
        <p:spPr>
          <a:xfrm>
            <a:off x="0" y="0"/>
            <a:ext cx="9144000" cy="4768850"/>
          </a:xfrm>
          <a:prstGeom prst="rect">
            <a:avLst/>
          </a:prstGeom>
        </p:spPr>
      </p:pic>
      <p:sp>
        <p:nvSpPr>
          <p:cNvPr id="11" name="Rectangle 10"/>
          <p:cNvSpPr/>
          <p:nvPr userDrawn="1"/>
        </p:nvSpPr>
        <p:spPr>
          <a:xfrm>
            <a:off x="0" y="1"/>
            <a:ext cx="4603531" cy="5143500"/>
          </a:xfrm>
          <a:prstGeom prst="rect">
            <a:avLst/>
          </a:prstGeom>
          <a:gradFill flip="none" rotWithShape="1">
            <a:gsLst>
              <a:gs pos="0">
                <a:schemeClr val="bg1"/>
              </a:gs>
              <a:gs pos="100000">
                <a:schemeClr val="bg1">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prstClr val="white"/>
              </a:solidFill>
            </a:endParaRPr>
          </a:p>
        </p:txBody>
      </p:sp>
      <p:sp>
        <p:nvSpPr>
          <p:cNvPr id="7" name="Title 6"/>
          <p:cNvSpPr>
            <a:spLocks noGrp="1"/>
          </p:cNvSpPr>
          <p:nvPr>
            <p:ph type="title"/>
          </p:nvPr>
        </p:nvSpPr>
        <p:spPr/>
        <p:txBody>
          <a:bodyPr/>
          <a:lstStyle/>
          <a:p>
            <a:r>
              <a:rPr lang="de-DE" smtClean="0"/>
              <a:t>Titelmasterformat durch Klicken bearbeiten</a:t>
            </a:r>
            <a:endParaRPr lang="en-US" dirty="0"/>
          </a:p>
        </p:txBody>
      </p:sp>
      <p:sp>
        <p:nvSpPr>
          <p:cNvPr id="2" name="Footer Placeholder 1"/>
          <p:cNvSpPr>
            <a:spLocks noGrp="1"/>
          </p:cNvSpPr>
          <p:nvPr>
            <p:ph type="ftr" sz="quarter" idx="12"/>
          </p:nvPr>
        </p:nvSpPr>
        <p:spPr/>
        <p:txBody>
          <a:bodyPr/>
          <a:lstStyle/>
          <a:p>
            <a:pPr>
              <a:defRPr/>
            </a:pPr>
            <a:r>
              <a:rPr lang="en-US" smtClean="0">
                <a:solidFill>
                  <a:prstClr val="white">
                    <a:lumMod val="65000"/>
                  </a:prstClr>
                </a:solidFill>
              </a:rPr>
              <a:t>© 2015 Software AG. All rights reserved. For internal use only</a:t>
            </a:r>
            <a:endParaRPr lang="en-US">
              <a:solidFill>
                <a:prstClr val="white">
                  <a:lumMod val="65000"/>
                </a:prstClr>
              </a:solidFill>
            </a:endParaRPr>
          </a:p>
        </p:txBody>
      </p:sp>
      <p:sp>
        <p:nvSpPr>
          <p:cNvPr id="5" name="Textplatzhalter 6"/>
          <p:cNvSpPr>
            <a:spLocks noGrp="1"/>
          </p:cNvSpPr>
          <p:nvPr>
            <p:ph type="body" sz="quarter" idx="13" hasCustomPrompt="1"/>
          </p:nvPr>
        </p:nvSpPr>
        <p:spPr>
          <a:xfrm>
            <a:off x="395289" y="655167"/>
            <a:ext cx="8353424" cy="324000"/>
          </a:xfrm>
        </p:spPr>
        <p:txBody>
          <a:bodyPr>
            <a:noAutofit/>
          </a:bodyPr>
          <a:lstStyle>
            <a:lvl1pPr marL="0" indent="0">
              <a:lnSpc>
                <a:spcPts val="2000"/>
              </a:lnSpc>
              <a:buNone/>
              <a:defRPr sz="2200" cap="all" baseline="0"/>
            </a:lvl1pPr>
            <a:lvl2pPr>
              <a:defRPr sz="2200"/>
            </a:lvl2pPr>
            <a:lvl3pPr>
              <a:defRPr sz="2200"/>
            </a:lvl3pPr>
            <a:lvl4pPr>
              <a:defRPr sz="2200"/>
            </a:lvl4pPr>
            <a:lvl5pPr>
              <a:defRPr sz="2200"/>
            </a:lvl5p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Subtitle</a:t>
            </a:r>
            <a:endParaRPr lang="de-DE" dirty="0"/>
          </a:p>
        </p:txBody>
      </p:sp>
      <p:sp>
        <p:nvSpPr>
          <p:cNvPr id="12" name="TextBox 22"/>
          <p:cNvSpPr txBox="1">
            <a:spLocks noChangeArrowheads="1"/>
          </p:cNvSpPr>
          <p:nvPr userDrawn="1"/>
        </p:nvSpPr>
        <p:spPr bwMode="auto">
          <a:xfrm>
            <a:off x="395290" y="4961778"/>
            <a:ext cx="28009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defRPr/>
            </a:pPr>
            <a:fld id="{F8714038-F777-4D6C-BF39-F3C9BE8830C2}" type="slidenum">
              <a:rPr lang="en-US" sz="600" smtClean="0">
                <a:solidFill>
                  <a:srgbClr val="0899CC"/>
                </a:solidFill>
                <a:latin typeface="Arial"/>
                <a:cs typeface="Arial" panose="020B0604020202020204" pitchFamily="34" charset="0"/>
              </a:rPr>
              <a:pPr eaLnBrk="1" hangingPunct="1">
                <a:defRPr/>
              </a:pPr>
              <a:t>‹#›</a:t>
            </a:fld>
            <a:r>
              <a:rPr lang="en-US" sz="600" dirty="0" smtClean="0">
                <a:solidFill>
                  <a:srgbClr val="038299"/>
                </a:solidFill>
                <a:latin typeface="Arial"/>
                <a:cs typeface="Arial" panose="020B0604020202020204" pitchFamily="34" charset="0"/>
              </a:rPr>
              <a:t>  </a:t>
            </a:r>
            <a:r>
              <a:rPr lang="en-US" sz="600" dirty="0" smtClean="0">
                <a:solidFill>
                  <a:prstClr val="white">
                    <a:lumMod val="65000"/>
                  </a:prstClr>
                </a:solidFill>
                <a:latin typeface="Arial"/>
                <a:cs typeface="Arial" pitchFamily="34" charset="0"/>
              </a:rPr>
              <a:t>  |</a:t>
            </a:r>
          </a:p>
        </p:txBody>
      </p:sp>
    </p:spTree>
    <p:extLst>
      <p:ext uri="{BB962C8B-B14F-4D97-AF65-F5344CB8AC3E}">
        <p14:creationId xmlns:p14="http://schemas.microsoft.com/office/powerpoint/2010/main" val="4149032552"/>
      </p:ext>
    </p:extLst>
  </p:cSld>
  <p:clrMapOvr>
    <a:masterClrMapping/>
  </p:clrMapOvr>
  <p:timing>
    <p:tnLst>
      <p:par>
        <p:cTn id="1" dur="indefinite" restart="never" nodeType="tmRoot"/>
      </p:par>
    </p:tnLst>
  </p:timing>
  <p:hf hd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6_SAG - Title only">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7284"/>
          <a:stretch/>
        </p:blipFill>
        <p:spPr>
          <a:xfrm>
            <a:off x="0" y="0"/>
            <a:ext cx="9144000" cy="4768850"/>
          </a:xfrm>
          <a:prstGeom prst="rect">
            <a:avLst/>
          </a:prstGeom>
        </p:spPr>
      </p:pic>
      <p:sp>
        <p:nvSpPr>
          <p:cNvPr id="11" name="Rectangle 10"/>
          <p:cNvSpPr/>
          <p:nvPr userDrawn="1"/>
        </p:nvSpPr>
        <p:spPr>
          <a:xfrm>
            <a:off x="0" y="1"/>
            <a:ext cx="4603531" cy="5143500"/>
          </a:xfrm>
          <a:prstGeom prst="rect">
            <a:avLst/>
          </a:prstGeom>
          <a:gradFill flip="none" rotWithShape="1">
            <a:gsLst>
              <a:gs pos="0">
                <a:schemeClr val="bg1"/>
              </a:gs>
              <a:gs pos="100000">
                <a:schemeClr val="bg1">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prstClr val="white"/>
              </a:solidFill>
            </a:endParaRPr>
          </a:p>
        </p:txBody>
      </p:sp>
      <p:sp>
        <p:nvSpPr>
          <p:cNvPr id="9" name="Rectangle 8"/>
          <p:cNvSpPr/>
          <p:nvPr userDrawn="1"/>
        </p:nvSpPr>
        <p:spPr>
          <a:xfrm>
            <a:off x="0" y="1"/>
            <a:ext cx="4603531" cy="5143500"/>
          </a:xfrm>
          <a:prstGeom prst="rect">
            <a:avLst/>
          </a:prstGeom>
          <a:gradFill flip="none" rotWithShape="1">
            <a:gsLst>
              <a:gs pos="0">
                <a:schemeClr val="bg1"/>
              </a:gs>
              <a:gs pos="100000">
                <a:schemeClr val="bg1">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prstClr val="white"/>
              </a:solidFill>
            </a:endParaRPr>
          </a:p>
        </p:txBody>
      </p:sp>
      <p:sp>
        <p:nvSpPr>
          <p:cNvPr id="7" name="Title 6"/>
          <p:cNvSpPr>
            <a:spLocks noGrp="1"/>
          </p:cNvSpPr>
          <p:nvPr>
            <p:ph type="title"/>
          </p:nvPr>
        </p:nvSpPr>
        <p:spPr/>
        <p:txBody>
          <a:bodyPr/>
          <a:lstStyle/>
          <a:p>
            <a:r>
              <a:rPr lang="de-DE" smtClean="0"/>
              <a:t>Titelmasterformat durch Klicken bearbeiten</a:t>
            </a:r>
            <a:endParaRPr lang="en-US" dirty="0"/>
          </a:p>
        </p:txBody>
      </p:sp>
      <p:sp>
        <p:nvSpPr>
          <p:cNvPr id="2" name="Footer Placeholder 1"/>
          <p:cNvSpPr>
            <a:spLocks noGrp="1"/>
          </p:cNvSpPr>
          <p:nvPr>
            <p:ph type="ftr" sz="quarter" idx="12"/>
          </p:nvPr>
        </p:nvSpPr>
        <p:spPr/>
        <p:txBody>
          <a:bodyPr/>
          <a:lstStyle/>
          <a:p>
            <a:pPr>
              <a:defRPr/>
            </a:pPr>
            <a:r>
              <a:rPr lang="en-US" smtClean="0">
                <a:solidFill>
                  <a:prstClr val="white">
                    <a:lumMod val="65000"/>
                  </a:prstClr>
                </a:solidFill>
              </a:rPr>
              <a:t>© 2015 Software AG. All rights reserved. For internal use only</a:t>
            </a:r>
            <a:endParaRPr lang="en-US">
              <a:solidFill>
                <a:prstClr val="white">
                  <a:lumMod val="65000"/>
                </a:prstClr>
              </a:solidFill>
            </a:endParaRPr>
          </a:p>
        </p:txBody>
      </p:sp>
      <p:sp>
        <p:nvSpPr>
          <p:cNvPr id="5" name="Textplatzhalter 6"/>
          <p:cNvSpPr>
            <a:spLocks noGrp="1"/>
          </p:cNvSpPr>
          <p:nvPr>
            <p:ph type="body" sz="quarter" idx="13" hasCustomPrompt="1"/>
          </p:nvPr>
        </p:nvSpPr>
        <p:spPr>
          <a:xfrm>
            <a:off x="395289" y="655167"/>
            <a:ext cx="8353424" cy="324000"/>
          </a:xfrm>
        </p:spPr>
        <p:txBody>
          <a:bodyPr>
            <a:noAutofit/>
          </a:bodyPr>
          <a:lstStyle>
            <a:lvl1pPr marL="0" indent="0">
              <a:lnSpc>
                <a:spcPts val="2000"/>
              </a:lnSpc>
              <a:buNone/>
              <a:defRPr sz="2200" cap="all" baseline="0"/>
            </a:lvl1pPr>
            <a:lvl2pPr>
              <a:defRPr sz="2200"/>
            </a:lvl2pPr>
            <a:lvl3pPr>
              <a:defRPr sz="2200"/>
            </a:lvl3pPr>
            <a:lvl4pPr>
              <a:defRPr sz="2200"/>
            </a:lvl4pPr>
            <a:lvl5pPr>
              <a:defRPr sz="2200"/>
            </a:lvl5p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Subtitle</a:t>
            </a:r>
            <a:endParaRPr lang="de-DE" dirty="0"/>
          </a:p>
        </p:txBody>
      </p:sp>
      <p:sp>
        <p:nvSpPr>
          <p:cNvPr id="12" name="TextBox 22"/>
          <p:cNvSpPr txBox="1">
            <a:spLocks noChangeArrowheads="1"/>
          </p:cNvSpPr>
          <p:nvPr userDrawn="1"/>
        </p:nvSpPr>
        <p:spPr bwMode="auto">
          <a:xfrm>
            <a:off x="395290" y="4961778"/>
            <a:ext cx="28009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defRPr/>
            </a:pPr>
            <a:fld id="{F8714038-F777-4D6C-BF39-F3C9BE8830C2}" type="slidenum">
              <a:rPr lang="en-US" sz="600" smtClean="0">
                <a:solidFill>
                  <a:srgbClr val="0899CC"/>
                </a:solidFill>
                <a:latin typeface="Arial"/>
                <a:cs typeface="Arial" panose="020B0604020202020204" pitchFamily="34" charset="0"/>
              </a:rPr>
              <a:pPr eaLnBrk="1" hangingPunct="1">
                <a:defRPr/>
              </a:pPr>
              <a:t>‹#›</a:t>
            </a:fld>
            <a:r>
              <a:rPr lang="en-US" sz="600" dirty="0" smtClean="0">
                <a:solidFill>
                  <a:srgbClr val="038299"/>
                </a:solidFill>
                <a:latin typeface="Arial"/>
                <a:cs typeface="Arial" panose="020B0604020202020204" pitchFamily="34" charset="0"/>
              </a:rPr>
              <a:t>  </a:t>
            </a:r>
            <a:r>
              <a:rPr lang="en-US" sz="600" dirty="0" smtClean="0">
                <a:solidFill>
                  <a:prstClr val="white">
                    <a:lumMod val="65000"/>
                  </a:prstClr>
                </a:solidFill>
                <a:latin typeface="Arial"/>
                <a:cs typeface="Arial" pitchFamily="34" charset="0"/>
              </a:rPr>
              <a:t>  |</a:t>
            </a:r>
          </a:p>
        </p:txBody>
      </p:sp>
    </p:spTree>
    <p:extLst>
      <p:ext uri="{BB962C8B-B14F-4D97-AF65-F5344CB8AC3E}">
        <p14:creationId xmlns:p14="http://schemas.microsoft.com/office/powerpoint/2010/main" val="2402977197"/>
      </p:ext>
    </p:extLst>
  </p:cSld>
  <p:clrMapOvr>
    <a:masterClrMapping/>
  </p:clrMapOvr>
  <p:timing>
    <p:tnLst>
      <p:par>
        <p:cTn id="1" dur="indefinite" restart="never" nodeType="tmRoot"/>
      </p:par>
    </p:tnLst>
  </p:timing>
  <p:hf hd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8_SAG - Title only">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b="7284"/>
          <a:stretch/>
        </p:blipFill>
        <p:spPr>
          <a:xfrm>
            <a:off x="0" y="0"/>
            <a:ext cx="9144000" cy="4768850"/>
          </a:xfrm>
          <a:prstGeom prst="rect">
            <a:avLst/>
          </a:prstGeom>
        </p:spPr>
      </p:pic>
      <p:sp>
        <p:nvSpPr>
          <p:cNvPr id="7" name="Title 6"/>
          <p:cNvSpPr>
            <a:spLocks noGrp="1"/>
          </p:cNvSpPr>
          <p:nvPr>
            <p:ph type="title"/>
          </p:nvPr>
        </p:nvSpPr>
        <p:spPr/>
        <p:txBody>
          <a:bodyPr/>
          <a:lstStyle/>
          <a:p>
            <a:r>
              <a:rPr lang="de-DE" smtClean="0"/>
              <a:t>Titelmasterformat durch Klicken bearbeiten</a:t>
            </a:r>
            <a:endParaRPr lang="en-US" dirty="0"/>
          </a:p>
        </p:txBody>
      </p:sp>
      <p:sp>
        <p:nvSpPr>
          <p:cNvPr id="2" name="Footer Placeholder 1"/>
          <p:cNvSpPr>
            <a:spLocks noGrp="1"/>
          </p:cNvSpPr>
          <p:nvPr>
            <p:ph type="ftr" sz="quarter" idx="12"/>
          </p:nvPr>
        </p:nvSpPr>
        <p:spPr/>
        <p:txBody>
          <a:bodyPr/>
          <a:lstStyle/>
          <a:p>
            <a:pPr>
              <a:defRPr/>
            </a:pPr>
            <a:r>
              <a:rPr lang="en-US" smtClean="0">
                <a:solidFill>
                  <a:prstClr val="white">
                    <a:lumMod val="65000"/>
                  </a:prstClr>
                </a:solidFill>
              </a:rPr>
              <a:t>© 2015 Software AG. All rights reserved. For internal use only</a:t>
            </a:r>
            <a:endParaRPr lang="en-US">
              <a:solidFill>
                <a:prstClr val="white">
                  <a:lumMod val="65000"/>
                </a:prstClr>
              </a:solidFill>
            </a:endParaRPr>
          </a:p>
        </p:txBody>
      </p:sp>
      <p:sp>
        <p:nvSpPr>
          <p:cNvPr id="5" name="Textplatzhalter 6"/>
          <p:cNvSpPr>
            <a:spLocks noGrp="1"/>
          </p:cNvSpPr>
          <p:nvPr>
            <p:ph type="body" sz="quarter" idx="13" hasCustomPrompt="1"/>
          </p:nvPr>
        </p:nvSpPr>
        <p:spPr>
          <a:xfrm>
            <a:off x="395289" y="655167"/>
            <a:ext cx="8353424" cy="324000"/>
          </a:xfrm>
        </p:spPr>
        <p:txBody>
          <a:bodyPr>
            <a:noAutofit/>
          </a:bodyPr>
          <a:lstStyle>
            <a:lvl1pPr marL="0" indent="0">
              <a:lnSpc>
                <a:spcPts val="2000"/>
              </a:lnSpc>
              <a:buNone/>
              <a:defRPr sz="2200" cap="all" baseline="0"/>
            </a:lvl1pPr>
            <a:lvl2pPr>
              <a:defRPr sz="2200"/>
            </a:lvl2pPr>
            <a:lvl3pPr>
              <a:defRPr sz="2200"/>
            </a:lvl3pPr>
            <a:lvl4pPr>
              <a:defRPr sz="2200"/>
            </a:lvl4pPr>
            <a:lvl5pPr>
              <a:defRPr sz="2200"/>
            </a:lvl5p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Subtitle</a:t>
            </a:r>
            <a:endParaRPr lang="de-DE" dirty="0"/>
          </a:p>
        </p:txBody>
      </p:sp>
    </p:spTree>
    <p:extLst>
      <p:ext uri="{BB962C8B-B14F-4D97-AF65-F5344CB8AC3E}">
        <p14:creationId xmlns:p14="http://schemas.microsoft.com/office/powerpoint/2010/main" val="3319976408"/>
      </p:ext>
    </p:extLst>
  </p:cSld>
  <p:clrMapOvr>
    <a:masterClrMapping/>
  </p:clrMapOvr>
  <p:timing>
    <p:tnLst>
      <p:par>
        <p:cTn id="1" dur="indefinite" restart="never" nodeType="tmRoot"/>
      </p:par>
    </p:tnLst>
  </p:timing>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7_SAG - Title only">
    <p:spTree>
      <p:nvGrpSpPr>
        <p:cNvPr id="1" name=""/>
        <p:cNvGrpSpPr/>
        <p:nvPr/>
      </p:nvGrpSpPr>
      <p:grpSpPr>
        <a:xfrm>
          <a:off x="0" y="0"/>
          <a:ext cx="0" cy="0"/>
          <a:chOff x="0" y="0"/>
          <a:chExt cx="0" cy="0"/>
        </a:xfrm>
      </p:grpSpPr>
      <p:pic>
        <p:nvPicPr>
          <p:cNvPr id="11" name="Picture 2" descr="C:\Users\luj\Desktop\DESKTOP STUFF\PPT\SKO_2016\Eric's_SKO_Keynote_PPT\Images_from_Schmidhuber\02_Free_Internal_Only\300_kugel_1.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t="6702" r="6702"/>
          <a:stretch/>
        </p:blipFill>
        <p:spPr bwMode="auto">
          <a:xfrm>
            <a:off x="1" y="0"/>
            <a:ext cx="9144000" cy="4759325"/>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userDrawn="1"/>
        </p:nvSpPr>
        <p:spPr>
          <a:xfrm>
            <a:off x="0" y="1"/>
            <a:ext cx="5807034" cy="5143500"/>
          </a:xfrm>
          <a:prstGeom prst="rect">
            <a:avLst/>
          </a:prstGeom>
          <a:gradFill flip="none" rotWithShape="1">
            <a:gsLst>
              <a:gs pos="0">
                <a:schemeClr val="bg1"/>
              </a:gs>
              <a:gs pos="100000">
                <a:schemeClr val="bg1">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schemeClr val="bg1"/>
              </a:solidFill>
            </a:endParaRPr>
          </a:p>
        </p:txBody>
      </p:sp>
      <p:sp>
        <p:nvSpPr>
          <p:cNvPr id="7" name="Title 6"/>
          <p:cNvSpPr>
            <a:spLocks noGrp="1"/>
          </p:cNvSpPr>
          <p:nvPr>
            <p:ph type="title"/>
          </p:nvPr>
        </p:nvSpPr>
        <p:spPr/>
        <p:txBody>
          <a:bodyPr/>
          <a:lstStyle/>
          <a:p>
            <a:r>
              <a:rPr lang="de-DE" smtClean="0"/>
              <a:t>Titelmasterformat durch Klicken bearbeiten</a:t>
            </a:r>
            <a:endParaRPr lang="en-US" dirty="0"/>
          </a:p>
        </p:txBody>
      </p:sp>
      <p:sp>
        <p:nvSpPr>
          <p:cNvPr id="5" name="Textplatzhalter 6"/>
          <p:cNvSpPr>
            <a:spLocks noGrp="1"/>
          </p:cNvSpPr>
          <p:nvPr>
            <p:ph type="body" sz="quarter" idx="13" hasCustomPrompt="1"/>
          </p:nvPr>
        </p:nvSpPr>
        <p:spPr>
          <a:xfrm>
            <a:off x="395289" y="655167"/>
            <a:ext cx="8353424" cy="324000"/>
          </a:xfrm>
        </p:spPr>
        <p:txBody>
          <a:bodyPr>
            <a:noAutofit/>
          </a:bodyPr>
          <a:lstStyle>
            <a:lvl1pPr marL="0" indent="0">
              <a:lnSpc>
                <a:spcPts val="2000"/>
              </a:lnSpc>
              <a:buNone/>
              <a:defRPr sz="2200" cap="all" baseline="0"/>
            </a:lvl1pPr>
            <a:lvl2pPr>
              <a:defRPr sz="2200"/>
            </a:lvl2pPr>
            <a:lvl3pPr>
              <a:defRPr sz="2200"/>
            </a:lvl3pPr>
            <a:lvl4pPr>
              <a:defRPr sz="2200"/>
            </a:lvl4pPr>
            <a:lvl5pPr>
              <a:defRPr sz="2200"/>
            </a:lvl5p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Subtitle</a:t>
            </a:r>
            <a:endParaRPr lang="de-DE" dirty="0"/>
          </a:p>
        </p:txBody>
      </p:sp>
      <p:sp>
        <p:nvSpPr>
          <p:cNvPr id="8" name="Footer Placeholder 2"/>
          <p:cNvSpPr>
            <a:spLocks noGrp="1"/>
          </p:cNvSpPr>
          <p:nvPr>
            <p:ph type="ftr" sz="quarter" idx="3"/>
          </p:nvPr>
        </p:nvSpPr>
        <p:spPr>
          <a:xfrm>
            <a:off x="675380" y="4960856"/>
            <a:ext cx="2268000" cy="92333"/>
          </a:xfrm>
          <a:prstGeom prst="rect">
            <a:avLst/>
          </a:prstGeom>
        </p:spPr>
        <p:txBody>
          <a:bodyPr vert="horz" lIns="0" tIns="0" rIns="0" bIns="0" rtlCol="0" anchor="ctr"/>
          <a:lstStyle>
            <a:lvl1pPr algn="l">
              <a:defRPr sz="600">
                <a:solidFill>
                  <a:schemeClr val="bg1">
                    <a:lumMod val="65000"/>
                  </a:schemeClr>
                </a:solidFill>
              </a:defRPr>
            </a:lvl1pPr>
          </a:lstStyle>
          <a:p>
            <a:pPr>
              <a:defRPr/>
            </a:pPr>
            <a:r>
              <a:rPr lang="en-US" smtClean="0"/>
              <a:t>© 2015 Software AG. All rights reserved. For internal use only</a:t>
            </a:r>
            <a:endParaRPr lang="en-US"/>
          </a:p>
        </p:txBody>
      </p:sp>
      <p:sp>
        <p:nvSpPr>
          <p:cNvPr id="10" name="TextBox 22"/>
          <p:cNvSpPr txBox="1">
            <a:spLocks noChangeArrowheads="1"/>
          </p:cNvSpPr>
          <p:nvPr userDrawn="1"/>
        </p:nvSpPr>
        <p:spPr bwMode="auto">
          <a:xfrm>
            <a:off x="395290" y="4961778"/>
            <a:ext cx="28009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marL="0" marR="0" indent="0" algn="l" defTabSz="914400" rtl="0" eaLnBrk="1" fontAlgn="base" latinLnBrk="0" hangingPunct="1">
              <a:lnSpc>
                <a:spcPct val="100000"/>
              </a:lnSpc>
              <a:spcBef>
                <a:spcPct val="0"/>
              </a:spcBef>
              <a:spcAft>
                <a:spcPct val="0"/>
              </a:spcAft>
              <a:buClrTx/>
              <a:buSzTx/>
              <a:buFontTx/>
              <a:buNone/>
              <a:tabLst/>
              <a:defRPr/>
            </a:pPr>
            <a:fld id="{F8714038-F777-4D6C-BF39-F3C9BE8830C2}" type="slidenum">
              <a:rPr lang="en-US" sz="600" smtClean="0">
                <a:solidFill>
                  <a:schemeClr val="bg2"/>
                </a:solidFill>
                <a:latin typeface="+mn-lt"/>
                <a:cs typeface="Arial" panose="020B0604020202020204" pitchFamily="34" charset="0"/>
              </a:rPr>
              <a:pPr marL="0" marR="0" indent="0" algn="l" defTabSz="914400" rtl="0" eaLnBrk="1" fontAlgn="base" latinLnBrk="0" hangingPunct="1">
                <a:lnSpc>
                  <a:spcPct val="100000"/>
                </a:lnSpc>
                <a:spcBef>
                  <a:spcPct val="0"/>
                </a:spcBef>
                <a:spcAft>
                  <a:spcPct val="0"/>
                </a:spcAft>
                <a:buClrTx/>
                <a:buSzTx/>
                <a:buFontTx/>
                <a:buNone/>
                <a:tabLst/>
                <a:defRPr/>
              </a:pPr>
              <a:t>‹#›</a:t>
            </a:fld>
            <a:r>
              <a:rPr lang="en-US" sz="600" dirty="0" smtClean="0">
                <a:solidFill>
                  <a:srgbClr val="038299"/>
                </a:solidFill>
                <a:latin typeface="+mn-lt"/>
                <a:cs typeface="Arial" panose="020B0604020202020204" pitchFamily="34" charset="0"/>
              </a:rPr>
              <a:t>  </a:t>
            </a:r>
            <a:r>
              <a:rPr lang="en-US" sz="600" dirty="0" smtClean="0">
                <a:solidFill>
                  <a:schemeClr val="bg1">
                    <a:lumMod val="65000"/>
                  </a:schemeClr>
                </a:solidFill>
                <a:latin typeface="+mn-lt"/>
                <a:cs typeface="Arial" pitchFamily="34" charset="0"/>
              </a:rPr>
              <a:t>  |</a:t>
            </a:r>
          </a:p>
        </p:txBody>
      </p:sp>
    </p:spTree>
    <p:extLst>
      <p:ext uri="{BB962C8B-B14F-4D97-AF65-F5344CB8AC3E}">
        <p14:creationId xmlns:p14="http://schemas.microsoft.com/office/powerpoint/2010/main" val="2406337240"/>
      </p:ext>
    </p:extLst>
  </p:cSld>
  <p:clrMapOvr>
    <a:masterClrMapping/>
  </p:clrMapOvr>
  <p:timing>
    <p:tnLst>
      <p:par>
        <p:cTn id="1" dur="indefinite" restart="never" nodeType="tmRoot"/>
      </p:par>
    </p:tnLst>
  </p:timing>
  <p:hf hd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9_SAG - Title only">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b="7284"/>
          <a:stretch/>
        </p:blipFill>
        <p:spPr>
          <a:xfrm>
            <a:off x="0" y="0"/>
            <a:ext cx="9144000" cy="4768850"/>
          </a:xfrm>
          <a:prstGeom prst="rect">
            <a:avLst/>
          </a:prstGeom>
        </p:spPr>
      </p:pic>
      <p:sp>
        <p:nvSpPr>
          <p:cNvPr id="9" name="Rectangle 8"/>
          <p:cNvSpPr/>
          <p:nvPr userDrawn="1"/>
        </p:nvSpPr>
        <p:spPr>
          <a:xfrm>
            <a:off x="0" y="1"/>
            <a:ext cx="6550571" cy="4855778"/>
          </a:xfrm>
          <a:prstGeom prst="rect">
            <a:avLst/>
          </a:prstGeom>
          <a:gradFill flip="none" rotWithShape="1">
            <a:gsLst>
              <a:gs pos="0">
                <a:schemeClr val="bg1">
                  <a:alpha val="76000"/>
                </a:schemeClr>
              </a:gs>
              <a:gs pos="100000">
                <a:schemeClr val="bg1">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prstClr val="white"/>
              </a:solidFill>
            </a:endParaRPr>
          </a:p>
        </p:txBody>
      </p:sp>
      <p:sp>
        <p:nvSpPr>
          <p:cNvPr id="7" name="Title 6"/>
          <p:cNvSpPr>
            <a:spLocks noGrp="1"/>
          </p:cNvSpPr>
          <p:nvPr>
            <p:ph type="title"/>
          </p:nvPr>
        </p:nvSpPr>
        <p:spPr/>
        <p:txBody>
          <a:bodyPr/>
          <a:lstStyle/>
          <a:p>
            <a:r>
              <a:rPr lang="de-DE" smtClean="0"/>
              <a:t>Titelmasterformat durch Klicken bearbeiten</a:t>
            </a:r>
            <a:endParaRPr lang="en-US" dirty="0"/>
          </a:p>
        </p:txBody>
      </p:sp>
      <p:sp>
        <p:nvSpPr>
          <p:cNvPr id="2" name="Footer Placeholder 1"/>
          <p:cNvSpPr>
            <a:spLocks noGrp="1"/>
          </p:cNvSpPr>
          <p:nvPr>
            <p:ph type="ftr" sz="quarter" idx="12"/>
          </p:nvPr>
        </p:nvSpPr>
        <p:spPr/>
        <p:txBody>
          <a:bodyPr/>
          <a:lstStyle/>
          <a:p>
            <a:pPr>
              <a:defRPr/>
            </a:pPr>
            <a:r>
              <a:rPr lang="en-US" smtClean="0">
                <a:solidFill>
                  <a:prstClr val="white">
                    <a:lumMod val="65000"/>
                  </a:prstClr>
                </a:solidFill>
              </a:rPr>
              <a:t>© 2015 Software AG. All rights reserved. For internal use only</a:t>
            </a:r>
            <a:endParaRPr lang="en-US">
              <a:solidFill>
                <a:prstClr val="white">
                  <a:lumMod val="65000"/>
                </a:prstClr>
              </a:solidFill>
            </a:endParaRPr>
          </a:p>
        </p:txBody>
      </p:sp>
      <p:sp>
        <p:nvSpPr>
          <p:cNvPr id="5" name="Textplatzhalter 6"/>
          <p:cNvSpPr>
            <a:spLocks noGrp="1"/>
          </p:cNvSpPr>
          <p:nvPr>
            <p:ph type="body" sz="quarter" idx="13" hasCustomPrompt="1"/>
          </p:nvPr>
        </p:nvSpPr>
        <p:spPr>
          <a:xfrm>
            <a:off x="395289" y="655167"/>
            <a:ext cx="8353424" cy="324000"/>
          </a:xfrm>
        </p:spPr>
        <p:txBody>
          <a:bodyPr>
            <a:noAutofit/>
          </a:bodyPr>
          <a:lstStyle>
            <a:lvl1pPr marL="0" indent="0">
              <a:lnSpc>
                <a:spcPts val="2000"/>
              </a:lnSpc>
              <a:buNone/>
              <a:defRPr sz="2200" cap="all" baseline="0"/>
            </a:lvl1pPr>
            <a:lvl2pPr>
              <a:defRPr sz="2200"/>
            </a:lvl2pPr>
            <a:lvl3pPr>
              <a:defRPr sz="2200"/>
            </a:lvl3pPr>
            <a:lvl4pPr>
              <a:defRPr sz="2200"/>
            </a:lvl4pPr>
            <a:lvl5pPr>
              <a:defRPr sz="2200"/>
            </a:lvl5p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Subtitle</a:t>
            </a:r>
            <a:endParaRPr lang="de-DE" dirty="0"/>
          </a:p>
        </p:txBody>
      </p:sp>
    </p:spTree>
    <p:extLst>
      <p:ext uri="{BB962C8B-B14F-4D97-AF65-F5344CB8AC3E}">
        <p14:creationId xmlns:p14="http://schemas.microsoft.com/office/powerpoint/2010/main" val="3804149976"/>
      </p:ext>
    </p:extLst>
  </p:cSld>
  <p:clrMapOvr>
    <a:masterClrMapping/>
  </p:clrMapOvr>
  <p:timing>
    <p:tnLst>
      <p:par>
        <p:cTn id="1" dur="indefinite" restart="never" nodeType="tmRoot"/>
      </p:par>
    </p:tnLst>
  </p:timing>
  <p:hf hd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1_SAG - Title only">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7284"/>
          <a:stretch/>
        </p:blipFill>
        <p:spPr>
          <a:xfrm>
            <a:off x="0" y="0"/>
            <a:ext cx="9144000" cy="4768850"/>
          </a:xfrm>
          <a:prstGeom prst="rect">
            <a:avLst/>
          </a:prstGeom>
        </p:spPr>
      </p:pic>
      <p:sp>
        <p:nvSpPr>
          <p:cNvPr id="10" name="Rectangle 9"/>
          <p:cNvSpPr/>
          <p:nvPr userDrawn="1"/>
        </p:nvSpPr>
        <p:spPr>
          <a:xfrm>
            <a:off x="0" y="1"/>
            <a:ext cx="5959366" cy="5143500"/>
          </a:xfrm>
          <a:prstGeom prst="rect">
            <a:avLst/>
          </a:prstGeom>
          <a:gradFill flip="none" rotWithShape="1">
            <a:gsLst>
              <a:gs pos="0">
                <a:schemeClr val="bg1"/>
              </a:gs>
              <a:gs pos="100000">
                <a:schemeClr val="bg1">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prstClr val="white"/>
              </a:solidFill>
            </a:endParaRPr>
          </a:p>
        </p:txBody>
      </p:sp>
      <p:sp>
        <p:nvSpPr>
          <p:cNvPr id="7" name="Title 6"/>
          <p:cNvSpPr>
            <a:spLocks noGrp="1"/>
          </p:cNvSpPr>
          <p:nvPr>
            <p:ph type="title"/>
          </p:nvPr>
        </p:nvSpPr>
        <p:spPr/>
        <p:txBody>
          <a:bodyPr/>
          <a:lstStyle/>
          <a:p>
            <a:r>
              <a:rPr lang="de-DE" smtClean="0"/>
              <a:t>Titelmasterformat durch Klicken bearbeiten</a:t>
            </a:r>
            <a:endParaRPr lang="en-US" dirty="0"/>
          </a:p>
        </p:txBody>
      </p:sp>
      <p:sp>
        <p:nvSpPr>
          <p:cNvPr id="2" name="Footer Placeholder 1"/>
          <p:cNvSpPr>
            <a:spLocks noGrp="1"/>
          </p:cNvSpPr>
          <p:nvPr>
            <p:ph type="ftr" sz="quarter" idx="12"/>
          </p:nvPr>
        </p:nvSpPr>
        <p:spPr/>
        <p:txBody>
          <a:bodyPr/>
          <a:lstStyle/>
          <a:p>
            <a:pPr>
              <a:defRPr/>
            </a:pPr>
            <a:r>
              <a:rPr lang="en-US" smtClean="0">
                <a:solidFill>
                  <a:prstClr val="white">
                    <a:lumMod val="65000"/>
                  </a:prstClr>
                </a:solidFill>
              </a:rPr>
              <a:t>© 2015 Software AG. All rights reserved. For internal use only</a:t>
            </a:r>
            <a:endParaRPr lang="en-US">
              <a:solidFill>
                <a:prstClr val="white">
                  <a:lumMod val="65000"/>
                </a:prstClr>
              </a:solidFill>
            </a:endParaRPr>
          </a:p>
        </p:txBody>
      </p:sp>
      <p:sp>
        <p:nvSpPr>
          <p:cNvPr id="5" name="Textplatzhalter 6"/>
          <p:cNvSpPr>
            <a:spLocks noGrp="1"/>
          </p:cNvSpPr>
          <p:nvPr>
            <p:ph type="body" sz="quarter" idx="13" hasCustomPrompt="1"/>
          </p:nvPr>
        </p:nvSpPr>
        <p:spPr>
          <a:xfrm>
            <a:off x="395289" y="655167"/>
            <a:ext cx="8353424" cy="324000"/>
          </a:xfrm>
        </p:spPr>
        <p:txBody>
          <a:bodyPr>
            <a:noAutofit/>
          </a:bodyPr>
          <a:lstStyle>
            <a:lvl1pPr marL="0" indent="0">
              <a:lnSpc>
                <a:spcPts val="2000"/>
              </a:lnSpc>
              <a:buNone/>
              <a:defRPr sz="2200" cap="all" baseline="0"/>
            </a:lvl1pPr>
            <a:lvl2pPr>
              <a:defRPr sz="2200"/>
            </a:lvl2pPr>
            <a:lvl3pPr>
              <a:defRPr sz="2200"/>
            </a:lvl3pPr>
            <a:lvl4pPr>
              <a:defRPr sz="2200"/>
            </a:lvl4pPr>
            <a:lvl5pPr>
              <a:defRPr sz="2200"/>
            </a:lvl5p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Subtitle</a:t>
            </a:r>
            <a:endParaRPr lang="de-DE" dirty="0"/>
          </a:p>
        </p:txBody>
      </p:sp>
      <p:sp>
        <p:nvSpPr>
          <p:cNvPr id="11" name="TextBox 22"/>
          <p:cNvSpPr txBox="1">
            <a:spLocks noChangeArrowheads="1"/>
          </p:cNvSpPr>
          <p:nvPr userDrawn="1"/>
        </p:nvSpPr>
        <p:spPr bwMode="auto">
          <a:xfrm>
            <a:off x="395290" y="4961778"/>
            <a:ext cx="28009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defRPr/>
            </a:pPr>
            <a:fld id="{F8714038-F777-4D6C-BF39-F3C9BE8830C2}" type="slidenum">
              <a:rPr lang="en-US" sz="600" smtClean="0">
                <a:solidFill>
                  <a:srgbClr val="0899CC"/>
                </a:solidFill>
                <a:latin typeface="Arial"/>
                <a:cs typeface="Arial" panose="020B0604020202020204" pitchFamily="34" charset="0"/>
              </a:rPr>
              <a:pPr eaLnBrk="1" hangingPunct="1">
                <a:defRPr/>
              </a:pPr>
              <a:t>‹#›</a:t>
            </a:fld>
            <a:r>
              <a:rPr lang="en-US" sz="600" dirty="0" smtClean="0">
                <a:solidFill>
                  <a:srgbClr val="038299"/>
                </a:solidFill>
                <a:latin typeface="Arial"/>
                <a:cs typeface="Arial" panose="020B0604020202020204" pitchFamily="34" charset="0"/>
              </a:rPr>
              <a:t>  </a:t>
            </a:r>
            <a:r>
              <a:rPr lang="en-US" sz="600" dirty="0" smtClean="0">
                <a:solidFill>
                  <a:prstClr val="white">
                    <a:lumMod val="65000"/>
                  </a:prstClr>
                </a:solidFill>
                <a:latin typeface="Arial"/>
                <a:cs typeface="Arial" pitchFamily="34" charset="0"/>
              </a:rPr>
              <a:t>  |</a:t>
            </a:r>
          </a:p>
        </p:txBody>
      </p:sp>
    </p:spTree>
    <p:extLst>
      <p:ext uri="{BB962C8B-B14F-4D97-AF65-F5344CB8AC3E}">
        <p14:creationId xmlns:p14="http://schemas.microsoft.com/office/powerpoint/2010/main" val="3510540683"/>
      </p:ext>
    </p:extLst>
  </p:cSld>
  <p:clrMapOvr>
    <a:masterClrMapping/>
  </p:clrMapOvr>
  <p:timing>
    <p:tnLst>
      <p:par>
        <p:cTn id="1" dur="indefinite" restart="never" nodeType="tmRoot"/>
      </p:par>
    </p:tnLst>
  </p:timing>
  <p:hf hd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2_SAG - Title only">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7284"/>
          <a:stretch/>
        </p:blipFill>
        <p:spPr>
          <a:xfrm>
            <a:off x="0" y="0"/>
            <a:ext cx="9144000" cy="4768850"/>
          </a:xfrm>
          <a:prstGeom prst="rect">
            <a:avLst/>
          </a:prstGeom>
        </p:spPr>
      </p:pic>
      <p:sp>
        <p:nvSpPr>
          <p:cNvPr id="10" name="Rectangle 9"/>
          <p:cNvSpPr/>
          <p:nvPr userDrawn="1"/>
        </p:nvSpPr>
        <p:spPr>
          <a:xfrm>
            <a:off x="0" y="1"/>
            <a:ext cx="4698124" cy="5143500"/>
          </a:xfrm>
          <a:prstGeom prst="rect">
            <a:avLst/>
          </a:prstGeom>
          <a:gradFill flip="none" rotWithShape="1">
            <a:gsLst>
              <a:gs pos="0">
                <a:schemeClr val="bg1"/>
              </a:gs>
              <a:gs pos="100000">
                <a:schemeClr val="bg1">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prstClr val="white"/>
              </a:solidFill>
            </a:endParaRPr>
          </a:p>
        </p:txBody>
      </p:sp>
      <p:sp>
        <p:nvSpPr>
          <p:cNvPr id="7" name="Title 6"/>
          <p:cNvSpPr>
            <a:spLocks noGrp="1"/>
          </p:cNvSpPr>
          <p:nvPr>
            <p:ph type="title"/>
          </p:nvPr>
        </p:nvSpPr>
        <p:spPr/>
        <p:txBody>
          <a:bodyPr/>
          <a:lstStyle/>
          <a:p>
            <a:r>
              <a:rPr lang="de-DE" smtClean="0"/>
              <a:t>Titelmasterformat durch Klicken bearbeiten</a:t>
            </a:r>
            <a:endParaRPr lang="en-US" dirty="0"/>
          </a:p>
        </p:txBody>
      </p:sp>
      <p:sp>
        <p:nvSpPr>
          <p:cNvPr id="2" name="Footer Placeholder 1"/>
          <p:cNvSpPr>
            <a:spLocks noGrp="1"/>
          </p:cNvSpPr>
          <p:nvPr>
            <p:ph type="ftr" sz="quarter" idx="12"/>
          </p:nvPr>
        </p:nvSpPr>
        <p:spPr/>
        <p:txBody>
          <a:bodyPr/>
          <a:lstStyle/>
          <a:p>
            <a:pPr>
              <a:defRPr/>
            </a:pPr>
            <a:r>
              <a:rPr lang="en-US" smtClean="0">
                <a:solidFill>
                  <a:prstClr val="white">
                    <a:lumMod val="65000"/>
                  </a:prstClr>
                </a:solidFill>
              </a:rPr>
              <a:t>© 2015 Software AG. All rights reserved. For internal use only</a:t>
            </a:r>
            <a:endParaRPr lang="en-US">
              <a:solidFill>
                <a:prstClr val="white">
                  <a:lumMod val="65000"/>
                </a:prstClr>
              </a:solidFill>
            </a:endParaRPr>
          </a:p>
        </p:txBody>
      </p:sp>
      <p:sp>
        <p:nvSpPr>
          <p:cNvPr id="5" name="Textplatzhalter 6"/>
          <p:cNvSpPr>
            <a:spLocks noGrp="1"/>
          </p:cNvSpPr>
          <p:nvPr>
            <p:ph type="body" sz="quarter" idx="13" hasCustomPrompt="1"/>
          </p:nvPr>
        </p:nvSpPr>
        <p:spPr>
          <a:xfrm>
            <a:off x="395289" y="655167"/>
            <a:ext cx="8353424" cy="324000"/>
          </a:xfrm>
        </p:spPr>
        <p:txBody>
          <a:bodyPr>
            <a:noAutofit/>
          </a:bodyPr>
          <a:lstStyle>
            <a:lvl1pPr marL="0" indent="0">
              <a:lnSpc>
                <a:spcPts val="2000"/>
              </a:lnSpc>
              <a:buNone/>
              <a:defRPr sz="2200" cap="all" baseline="0"/>
            </a:lvl1pPr>
            <a:lvl2pPr>
              <a:defRPr sz="2200"/>
            </a:lvl2pPr>
            <a:lvl3pPr>
              <a:defRPr sz="2200"/>
            </a:lvl3pPr>
            <a:lvl4pPr>
              <a:defRPr sz="2200"/>
            </a:lvl4pPr>
            <a:lvl5pPr>
              <a:defRPr sz="2200"/>
            </a:lvl5p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Subtitle</a:t>
            </a:r>
            <a:endParaRPr lang="de-DE" dirty="0"/>
          </a:p>
        </p:txBody>
      </p:sp>
      <p:sp>
        <p:nvSpPr>
          <p:cNvPr id="11" name="TextBox 22"/>
          <p:cNvSpPr txBox="1">
            <a:spLocks noChangeArrowheads="1"/>
          </p:cNvSpPr>
          <p:nvPr userDrawn="1"/>
        </p:nvSpPr>
        <p:spPr bwMode="auto">
          <a:xfrm>
            <a:off x="395290" y="4961778"/>
            <a:ext cx="28009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defRPr/>
            </a:pPr>
            <a:fld id="{F8714038-F777-4D6C-BF39-F3C9BE8830C2}" type="slidenum">
              <a:rPr lang="en-US" sz="600" smtClean="0">
                <a:solidFill>
                  <a:srgbClr val="0899CC"/>
                </a:solidFill>
                <a:latin typeface="Arial"/>
                <a:cs typeface="Arial" panose="020B0604020202020204" pitchFamily="34" charset="0"/>
              </a:rPr>
              <a:pPr eaLnBrk="1" hangingPunct="1">
                <a:defRPr/>
              </a:pPr>
              <a:t>‹#›</a:t>
            </a:fld>
            <a:r>
              <a:rPr lang="en-US" sz="600" dirty="0" smtClean="0">
                <a:solidFill>
                  <a:srgbClr val="038299"/>
                </a:solidFill>
                <a:latin typeface="Arial"/>
                <a:cs typeface="Arial" panose="020B0604020202020204" pitchFamily="34" charset="0"/>
              </a:rPr>
              <a:t>  </a:t>
            </a:r>
            <a:r>
              <a:rPr lang="en-US" sz="600" dirty="0" smtClean="0">
                <a:solidFill>
                  <a:prstClr val="white">
                    <a:lumMod val="65000"/>
                  </a:prstClr>
                </a:solidFill>
                <a:latin typeface="Arial"/>
                <a:cs typeface="Arial" pitchFamily="34" charset="0"/>
              </a:rPr>
              <a:t>  |</a:t>
            </a:r>
          </a:p>
        </p:txBody>
      </p:sp>
    </p:spTree>
    <p:extLst>
      <p:ext uri="{BB962C8B-B14F-4D97-AF65-F5344CB8AC3E}">
        <p14:creationId xmlns:p14="http://schemas.microsoft.com/office/powerpoint/2010/main" val="2919661889"/>
      </p:ext>
    </p:extLst>
  </p:cSld>
  <p:clrMapOvr>
    <a:masterClrMapping/>
  </p:clrMapOvr>
  <p:timing>
    <p:tnLst>
      <p:par>
        <p:cTn id="1" dur="indefinite" restart="never" nodeType="tmRoot"/>
      </p:par>
    </p:tnLst>
  </p:timing>
  <p:hf hd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3_SAG - Title only">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7284"/>
          <a:stretch/>
        </p:blipFill>
        <p:spPr>
          <a:xfrm>
            <a:off x="0" y="0"/>
            <a:ext cx="9144000" cy="4768850"/>
          </a:xfrm>
          <a:prstGeom prst="rect">
            <a:avLst/>
          </a:prstGeom>
        </p:spPr>
      </p:pic>
      <p:sp>
        <p:nvSpPr>
          <p:cNvPr id="11" name="Rectangle 10"/>
          <p:cNvSpPr/>
          <p:nvPr userDrawn="1"/>
        </p:nvSpPr>
        <p:spPr>
          <a:xfrm>
            <a:off x="0" y="1"/>
            <a:ext cx="4603531" cy="5143500"/>
          </a:xfrm>
          <a:prstGeom prst="rect">
            <a:avLst/>
          </a:prstGeom>
          <a:gradFill flip="none" rotWithShape="1">
            <a:gsLst>
              <a:gs pos="0">
                <a:schemeClr val="bg1"/>
              </a:gs>
              <a:gs pos="100000">
                <a:schemeClr val="bg1">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prstClr val="white"/>
              </a:solidFill>
            </a:endParaRPr>
          </a:p>
        </p:txBody>
      </p:sp>
      <p:sp>
        <p:nvSpPr>
          <p:cNvPr id="7" name="Title 6"/>
          <p:cNvSpPr>
            <a:spLocks noGrp="1"/>
          </p:cNvSpPr>
          <p:nvPr>
            <p:ph type="title"/>
          </p:nvPr>
        </p:nvSpPr>
        <p:spPr/>
        <p:txBody>
          <a:bodyPr/>
          <a:lstStyle/>
          <a:p>
            <a:r>
              <a:rPr lang="de-DE" smtClean="0"/>
              <a:t>Titelmasterformat durch Klicken bearbeiten</a:t>
            </a:r>
            <a:endParaRPr lang="en-US" dirty="0"/>
          </a:p>
        </p:txBody>
      </p:sp>
      <p:sp>
        <p:nvSpPr>
          <p:cNvPr id="2" name="Footer Placeholder 1"/>
          <p:cNvSpPr>
            <a:spLocks noGrp="1"/>
          </p:cNvSpPr>
          <p:nvPr>
            <p:ph type="ftr" sz="quarter" idx="12"/>
          </p:nvPr>
        </p:nvSpPr>
        <p:spPr/>
        <p:txBody>
          <a:bodyPr/>
          <a:lstStyle/>
          <a:p>
            <a:pPr>
              <a:defRPr/>
            </a:pPr>
            <a:r>
              <a:rPr lang="en-US" smtClean="0">
                <a:solidFill>
                  <a:prstClr val="white">
                    <a:lumMod val="65000"/>
                  </a:prstClr>
                </a:solidFill>
              </a:rPr>
              <a:t>© 2015 Software AG. All rights reserved. For internal use only</a:t>
            </a:r>
            <a:endParaRPr lang="en-US">
              <a:solidFill>
                <a:prstClr val="white">
                  <a:lumMod val="65000"/>
                </a:prstClr>
              </a:solidFill>
            </a:endParaRPr>
          </a:p>
        </p:txBody>
      </p:sp>
      <p:sp>
        <p:nvSpPr>
          <p:cNvPr id="5" name="Textplatzhalter 6"/>
          <p:cNvSpPr>
            <a:spLocks noGrp="1"/>
          </p:cNvSpPr>
          <p:nvPr>
            <p:ph type="body" sz="quarter" idx="13" hasCustomPrompt="1"/>
          </p:nvPr>
        </p:nvSpPr>
        <p:spPr>
          <a:xfrm>
            <a:off x="395289" y="655167"/>
            <a:ext cx="8353424" cy="324000"/>
          </a:xfrm>
        </p:spPr>
        <p:txBody>
          <a:bodyPr>
            <a:noAutofit/>
          </a:bodyPr>
          <a:lstStyle>
            <a:lvl1pPr marL="0" indent="0">
              <a:lnSpc>
                <a:spcPts val="2000"/>
              </a:lnSpc>
              <a:buNone/>
              <a:defRPr sz="2200" cap="all" baseline="0"/>
            </a:lvl1pPr>
            <a:lvl2pPr>
              <a:defRPr sz="2200"/>
            </a:lvl2pPr>
            <a:lvl3pPr>
              <a:defRPr sz="2200"/>
            </a:lvl3pPr>
            <a:lvl4pPr>
              <a:defRPr sz="2200"/>
            </a:lvl4pPr>
            <a:lvl5pPr>
              <a:defRPr sz="2200"/>
            </a:lvl5p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Subtitle</a:t>
            </a:r>
            <a:endParaRPr lang="de-DE" dirty="0"/>
          </a:p>
        </p:txBody>
      </p:sp>
      <p:sp>
        <p:nvSpPr>
          <p:cNvPr id="12" name="TextBox 22"/>
          <p:cNvSpPr txBox="1">
            <a:spLocks noChangeArrowheads="1"/>
          </p:cNvSpPr>
          <p:nvPr userDrawn="1"/>
        </p:nvSpPr>
        <p:spPr bwMode="auto">
          <a:xfrm>
            <a:off x="395290" y="4961778"/>
            <a:ext cx="28009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defRPr/>
            </a:pPr>
            <a:fld id="{F8714038-F777-4D6C-BF39-F3C9BE8830C2}" type="slidenum">
              <a:rPr lang="en-US" sz="600" smtClean="0">
                <a:solidFill>
                  <a:srgbClr val="0899CC"/>
                </a:solidFill>
                <a:latin typeface="Arial"/>
                <a:cs typeface="Arial" panose="020B0604020202020204" pitchFamily="34" charset="0"/>
              </a:rPr>
              <a:pPr eaLnBrk="1" hangingPunct="1">
                <a:defRPr/>
              </a:pPr>
              <a:t>‹#›</a:t>
            </a:fld>
            <a:r>
              <a:rPr lang="en-US" sz="600" dirty="0" smtClean="0">
                <a:solidFill>
                  <a:srgbClr val="038299"/>
                </a:solidFill>
                <a:latin typeface="Arial"/>
                <a:cs typeface="Arial" panose="020B0604020202020204" pitchFamily="34" charset="0"/>
              </a:rPr>
              <a:t>  </a:t>
            </a:r>
            <a:r>
              <a:rPr lang="en-US" sz="600" dirty="0" smtClean="0">
                <a:solidFill>
                  <a:prstClr val="white">
                    <a:lumMod val="65000"/>
                  </a:prstClr>
                </a:solidFill>
                <a:latin typeface="Arial"/>
                <a:cs typeface="Arial" pitchFamily="34" charset="0"/>
              </a:rPr>
              <a:t>  |</a:t>
            </a:r>
          </a:p>
        </p:txBody>
      </p:sp>
    </p:spTree>
    <p:extLst>
      <p:ext uri="{BB962C8B-B14F-4D97-AF65-F5344CB8AC3E}">
        <p14:creationId xmlns:p14="http://schemas.microsoft.com/office/powerpoint/2010/main" val="124310428"/>
      </p:ext>
    </p:extLst>
  </p:cSld>
  <p:clrMapOvr>
    <a:masterClrMapping/>
  </p:clrMapOvr>
  <p:timing>
    <p:tnLst>
      <p:par>
        <p:cTn id="1" dur="indefinite" restart="never" nodeType="tmRoot"/>
      </p:par>
    </p:tnLst>
  </p:timing>
  <p:hf hdr="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4_SAG - Title only">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b="7284"/>
          <a:stretch/>
        </p:blipFill>
        <p:spPr>
          <a:xfrm>
            <a:off x="0" y="0"/>
            <a:ext cx="9144000" cy="4768850"/>
          </a:xfrm>
          <a:prstGeom prst="rect">
            <a:avLst/>
          </a:prstGeom>
        </p:spPr>
      </p:pic>
      <p:sp>
        <p:nvSpPr>
          <p:cNvPr id="12" name="Rectangle 11"/>
          <p:cNvSpPr/>
          <p:nvPr userDrawn="1"/>
        </p:nvSpPr>
        <p:spPr>
          <a:xfrm>
            <a:off x="0" y="1"/>
            <a:ext cx="4603531" cy="4768849"/>
          </a:xfrm>
          <a:prstGeom prst="rect">
            <a:avLst/>
          </a:prstGeom>
          <a:gradFill flip="none" rotWithShape="1">
            <a:gsLst>
              <a:gs pos="0">
                <a:schemeClr val="bg1"/>
              </a:gs>
              <a:gs pos="100000">
                <a:schemeClr val="bg1">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prstClr val="white"/>
              </a:solidFill>
            </a:endParaRPr>
          </a:p>
        </p:txBody>
      </p:sp>
      <p:sp>
        <p:nvSpPr>
          <p:cNvPr id="7" name="Title 6"/>
          <p:cNvSpPr>
            <a:spLocks noGrp="1"/>
          </p:cNvSpPr>
          <p:nvPr>
            <p:ph type="title"/>
          </p:nvPr>
        </p:nvSpPr>
        <p:spPr/>
        <p:txBody>
          <a:bodyPr/>
          <a:lstStyle/>
          <a:p>
            <a:r>
              <a:rPr lang="de-DE" smtClean="0"/>
              <a:t>Titelmasterformat durch Klicken bearbeiten</a:t>
            </a:r>
            <a:endParaRPr lang="en-US" dirty="0"/>
          </a:p>
        </p:txBody>
      </p:sp>
      <p:sp>
        <p:nvSpPr>
          <p:cNvPr id="2" name="Footer Placeholder 1"/>
          <p:cNvSpPr>
            <a:spLocks noGrp="1"/>
          </p:cNvSpPr>
          <p:nvPr>
            <p:ph type="ftr" sz="quarter" idx="12"/>
          </p:nvPr>
        </p:nvSpPr>
        <p:spPr/>
        <p:txBody>
          <a:bodyPr/>
          <a:lstStyle/>
          <a:p>
            <a:pPr>
              <a:defRPr/>
            </a:pPr>
            <a:r>
              <a:rPr lang="en-US" smtClean="0">
                <a:solidFill>
                  <a:prstClr val="white">
                    <a:lumMod val="65000"/>
                  </a:prstClr>
                </a:solidFill>
              </a:rPr>
              <a:t>© 2015 Software AG. All rights reserved. For internal use only</a:t>
            </a:r>
            <a:endParaRPr lang="en-US">
              <a:solidFill>
                <a:prstClr val="white">
                  <a:lumMod val="65000"/>
                </a:prstClr>
              </a:solidFill>
            </a:endParaRPr>
          </a:p>
        </p:txBody>
      </p:sp>
      <p:sp>
        <p:nvSpPr>
          <p:cNvPr id="5" name="Textplatzhalter 6"/>
          <p:cNvSpPr>
            <a:spLocks noGrp="1"/>
          </p:cNvSpPr>
          <p:nvPr>
            <p:ph type="body" sz="quarter" idx="13" hasCustomPrompt="1"/>
          </p:nvPr>
        </p:nvSpPr>
        <p:spPr>
          <a:xfrm>
            <a:off x="395289" y="655167"/>
            <a:ext cx="8353424" cy="324000"/>
          </a:xfrm>
        </p:spPr>
        <p:txBody>
          <a:bodyPr>
            <a:noAutofit/>
          </a:bodyPr>
          <a:lstStyle>
            <a:lvl1pPr marL="0" indent="0">
              <a:lnSpc>
                <a:spcPts val="2000"/>
              </a:lnSpc>
              <a:buNone/>
              <a:defRPr sz="2200" cap="all" baseline="0"/>
            </a:lvl1pPr>
            <a:lvl2pPr>
              <a:defRPr sz="2200"/>
            </a:lvl2pPr>
            <a:lvl3pPr>
              <a:defRPr sz="2200"/>
            </a:lvl3pPr>
            <a:lvl4pPr>
              <a:defRPr sz="2200"/>
            </a:lvl4pPr>
            <a:lvl5pPr>
              <a:defRPr sz="2200"/>
            </a:lvl5p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Subtitle</a:t>
            </a:r>
            <a:endParaRPr lang="de-DE" dirty="0"/>
          </a:p>
        </p:txBody>
      </p:sp>
      <p:sp>
        <p:nvSpPr>
          <p:cNvPr id="9" name="Oval 8"/>
          <p:cNvSpPr/>
          <p:nvPr userDrawn="1"/>
        </p:nvSpPr>
        <p:spPr>
          <a:xfrm>
            <a:off x="1316401" y="890611"/>
            <a:ext cx="6314130" cy="3640114"/>
          </a:xfrm>
          <a:prstGeom prst="ellipse">
            <a:avLst/>
          </a:prstGeom>
          <a:solidFill>
            <a:schemeClr val="bg1"/>
          </a:solidFill>
          <a:ln>
            <a:noFill/>
          </a:ln>
          <a:effectLst>
            <a:softEdge rad="1092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prstClr val="white"/>
              </a:solidFill>
            </a:endParaRPr>
          </a:p>
        </p:txBody>
      </p:sp>
    </p:spTree>
    <p:extLst>
      <p:ext uri="{BB962C8B-B14F-4D97-AF65-F5344CB8AC3E}">
        <p14:creationId xmlns:p14="http://schemas.microsoft.com/office/powerpoint/2010/main" val="487956522"/>
      </p:ext>
    </p:extLst>
  </p:cSld>
  <p:clrMapOvr>
    <a:masterClrMapping/>
  </p:clrMapOvr>
  <p:timing>
    <p:tnLst>
      <p:par>
        <p:cTn id="1" dur="indefinite" restart="never" nodeType="tmRoot"/>
      </p:par>
    </p:tnLst>
  </p:timing>
  <p:hf hdr="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6_SAG - Title only">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7284"/>
          <a:stretch/>
        </p:blipFill>
        <p:spPr>
          <a:xfrm>
            <a:off x="0" y="0"/>
            <a:ext cx="9144000" cy="4768850"/>
          </a:xfrm>
          <a:prstGeom prst="rect">
            <a:avLst/>
          </a:prstGeom>
        </p:spPr>
      </p:pic>
      <p:sp>
        <p:nvSpPr>
          <p:cNvPr id="12" name="Rectangle 11"/>
          <p:cNvSpPr/>
          <p:nvPr userDrawn="1"/>
        </p:nvSpPr>
        <p:spPr>
          <a:xfrm>
            <a:off x="1" y="1"/>
            <a:ext cx="4406462" cy="4768850"/>
          </a:xfrm>
          <a:prstGeom prst="rect">
            <a:avLst/>
          </a:prstGeom>
          <a:gradFill flip="none" rotWithShape="1">
            <a:gsLst>
              <a:gs pos="0">
                <a:schemeClr val="bg1"/>
              </a:gs>
              <a:gs pos="100000">
                <a:schemeClr val="bg1">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prstClr val="white"/>
              </a:solidFill>
            </a:endParaRPr>
          </a:p>
        </p:txBody>
      </p:sp>
      <p:sp>
        <p:nvSpPr>
          <p:cNvPr id="13" name="Rectangle 12"/>
          <p:cNvSpPr/>
          <p:nvPr userDrawn="1"/>
        </p:nvSpPr>
        <p:spPr>
          <a:xfrm flipH="1">
            <a:off x="4808481" y="0"/>
            <a:ext cx="4335517" cy="4768850"/>
          </a:xfrm>
          <a:prstGeom prst="rect">
            <a:avLst/>
          </a:prstGeom>
          <a:gradFill flip="none" rotWithShape="1">
            <a:gsLst>
              <a:gs pos="0">
                <a:schemeClr val="bg1"/>
              </a:gs>
              <a:gs pos="100000">
                <a:schemeClr val="bg1">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prstClr val="white"/>
              </a:solidFill>
            </a:endParaRPr>
          </a:p>
        </p:txBody>
      </p:sp>
      <p:sp>
        <p:nvSpPr>
          <p:cNvPr id="7" name="Title 6"/>
          <p:cNvSpPr>
            <a:spLocks noGrp="1"/>
          </p:cNvSpPr>
          <p:nvPr>
            <p:ph type="title"/>
          </p:nvPr>
        </p:nvSpPr>
        <p:spPr/>
        <p:txBody>
          <a:bodyPr/>
          <a:lstStyle/>
          <a:p>
            <a:r>
              <a:rPr lang="de-DE" smtClean="0"/>
              <a:t>Titelmasterformat durch Klicken bearbeiten</a:t>
            </a:r>
            <a:endParaRPr lang="en-US" dirty="0"/>
          </a:p>
        </p:txBody>
      </p:sp>
      <p:sp>
        <p:nvSpPr>
          <p:cNvPr id="2" name="Footer Placeholder 1"/>
          <p:cNvSpPr>
            <a:spLocks noGrp="1"/>
          </p:cNvSpPr>
          <p:nvPr>
            <p:ph type="ftr" sz="quarter" idx="12"/>
          </p:nvPr>
        </p:nvSpPr>
        <p:spPr/>
        <p:txBody>
          <a:bodyPr/>
          <a:lstStyle/>
          <a:p>
            <a:pPr>
              <a:defRPr/>
            </a:pPr>
            <a:r>
              <a:rPr lang="en-US" smtClean="0">
                <a:solidFill>
                  <a:prstClr val="white">
                    <a:lumMod val="65000"/>
                  </a:prstClr>
                </a:solidFill>
              </a:rPr>
              <a:t>© 2015 Software AG. All rights reserved. For internal use only</a:t>
            </a:r>
            <a:endParaRPr lang="en-US">
              <a:solidFill>
                <a:prstClr val="white">
                  <a:lumMod val="65000"/>
                </a:prstClr>
              </a:solidFill>
            </a:endParaRPr>
          </a:p>
        </p:txBody>
      </p:sp>
      <p:sp>
        <p:nvSpPr>
          <p:cNvPr id="5" name="Textplatzhalter 6"/>
          <p:cNvSpPr>
            <a:spLocks noGrp="1"/>
          </p:cNvSpPr>
          <p:nvPr>
            <p:ph type="body" sz="quarter" idx="13" hasCustomPrompt="1"/>
          </p:nvPr>
        </p:nvSpPr>
        <p:spPr>
          <a:xfrm>
            <a:off x="395289" y="655167"/>
            <a:ext cx="8353424" cy="324000"/>
          </a:xfrm>
        </p:spPr>
        <p:txBody>
          <a:bodyPr>
            <a:noAutofit/>
          </a:bodyPr>
          <a:lstStyle>
            <a:lvl1pPr marL="0" indent="0">
              <a:lnSpc>
                <a:spcPts val="2000"/>
              </a:lnSpc>
              <a:buNone/>
              <a:defRPr sz="2200" cap="all" baseline="0"/>
            </a:lvl1pPr>
            <a:lvl2pPr>
              <a:defRPr sz="2200"/>
            </a:lvl2pPr>
            <a:lvl3pPr>
              <a:defRPr sz="2200"/>
            </a:lvl3pPr>
            <a:lvl4pPr>
              <a:defRPr sz="2200"/>
            </a:lvl4pPr>
            <a:lvl5pPr>
              <a:defRPr sz="2200"/>
            </a:lvl5p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Subtitle</a:t>
            </a:r>
            <a:endParaRPr lang="de-DE" dirty="0"/>
          </a:p>
        </p:txBody>
      </p:sp>
    </p:spTree>
    <p:extLst>
      <p:ext uri="{BB962C8B-B14F-4D97-AF65-F5344CB8AC3E}">
        <p14:creationId xmlns:p14="http://schemas.microsoft.com/office/powerpoint/2010/main" val="2123861310"/>
      </p:ext>
    </p:extLst>
  </p:cSld>
  <p:clrMapOvr>
    <a:masterClrMapping/>
  </p:clrMapOvr>
  <p:timing>
    <p:tnLst>
      <p:par>
        <p:cTn id="1" dur="indefinite" restart="never" nodeType="tmRoot"/>
      </p:par>
    </p:tnLst>
  </p:timing>
  <p:hf hdr="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8_SAG - Title only">
    <p:spTree>
      <p:nvGrpSpPr>
        <p:cNvPr id="1" name=""/>
        <p:cNvGrpSpPr/>
        <p:nvPr/>
      </p:nvGrpSpPr>
      <p:grpSpPr>
        <a:xfrm>
          <a:off x="0" y="0"/>
          <a:ext cx="0" cy="0"/>
          <a:chOff x="0" y="0"/>
          <a:chExt cx="0" cy="0"/>
        </a:xfrm>
      </p:grpSpPr>
      <p:pic>
        <p:nvPicPr>
          <p:cNvPr id="10" name="Grafik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itle 6"/>
          <p:cNvSpPr>
            <a:spLocks noGrp="1"/>
          </p:cNvSpPr>
          <p:nvPr>
            <p:ph type="title"/>
          </p:nvPr>
        </p:nvSpPr>
        <p:spPr/>
        <p:txBody>
          <a:bodyPr/>
          <a:lstStyle/>
          <a:p>
            <a:r>
              <a:rPr lang="de-DE" smtClean="0"/>
              <a:t>Titelmasterformat durch Klicken bearbeiten</a:t>
            </a:r>
            <a:endParaRPr lang="en-US" dirty="0"/>
          </a:p>
        </p:txBody>
      </p:sp>
      <p:sp>
        <p:nvSpPr>
          <p:cNvPr id="5" name="Textplatzhalter 6"/>
          <p:cNvSpPr>
            <a:spLocks noGrp="1"/>
          </p:cNvSpPr>
          <p:nvPr>
            <p:ph type="body" sz="quarter" idx="13" hasCustomPrompt="1"/>
          </p:nvPr>
        </p:nvSpPr>
        <p:spPr>
          <a:xfrm>
            <a:off x="395289" y="655167"/>
            <a:ext cx="8353424" cy="324000"/>
          </a:xfrm>
        </p:spPr>
        <p:txBody>
          <a:bodyPr>
            <a:noAutofit/>
          </a:bodyPr>
          <a:lstStyle>
            <a:lvl1pPr marL="0" indent="0">
              <a:lnSpc>
                <a:spcPts val="2000"/>
              </a:lnSpc>
              <a:buNone/>
              <a:defRPr sz="2200" cap="all" baseline="0"/>
            </a:lvl1pPr>
            <a:lvl2pPr>
              <a:defRPr sz="2200"/>
            </a:lvl2pPr>
            <a:lvl3pPr>
              <a:defRPr sz="2200"/>
            </a:lvl3pPr>
            <a:lvl4pPr>
              <a:defRPr sz="2200"/>
            </a:lvl4pPr>
            <a:lvl5pPr>
              <a:defRPr sz="2200"/>
            </a:lvl5p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Subtitle</a:t>
            </a:r>
            <a:endParaRPr lang="de-DE" dirty="0"/>
          </a:p>
        </p:txBody>
      </p:sp>
      <p:sp>
        <p:nvSpPr>
          <p:cNvPr id="13" name="TextBox 22"/>
          <p:cNvSpPr txBox="1">
            <a:spLocks noChangeArrowheads="1"/>
          </p:cNvSpPr>
          <p:nvPr userDrawn="1"/>
        </p:nvSpPr>
        <p:spPr bwMode="auto">
          <a:xfrm>
            <a:off x="395290" y="4961778"/>
            <a:ext cx="28009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defRPr/>
            </a:pPr>
            <a:fld id="{F8714038-F777-4D6C-BF39-F3C9BE8830C2}" type="slidenum">
              <a:rPr lang="en-US" sz="600" smtClean="0">
                <a:solidFill>
                  <a:srgbClr val="0899CC"/>
                </a:solidFill>
                <a:latin typeface="Arial"/>
                <a:cs typeface="Arial" panose="020B0604020202020204" pitchFamily="34" charset="0"/>
              </a:rPr>
              <a:pPr eaLnBrk="1" hangingPunct="1">
                <a:defRPr/>
              </a:pPr>
              <a:t>‹#›</a:t>
            </a:fld>
            <a:r>
              <a:rPr lang="en-US" sz="600" dirty="0" smtClean="0">
                <a:solidFill>
                  <a:srgbClr val="038299"/>
                </a:solidFill>
                <a:latin typeface="Arial"/>
                <a:cs typeface="Arial" panose="020B0604020202020204" pitchFamily="34" charset="0"/>
              </a:rPr>
              <a:t>  </a:t>
            </a:r>
            <a:r>
              <a:rPr lang="en-US" sz="600" dirty="0" smtClean="0">
                <a:solidFill>
                  <a:prstClr val="white">
                    <a:lumMod val="65000"/>
                  </a:prstClr>
                </a:solidFill>
                <a:latin typeface="Arial"/>
                <a:cs typeface="Arial" pitchFamily="34" charset="0"/>
              </a:rPr>
              <a:t>  |</a:t>
            </a:r>
          </a:p>
        </p:txBody>
      </p:sp>
      <p:sp>
        <p:nvSpPr>
          <p:cNvPr id="6" name="Rectangle 8"/>
          <p:cNvSpPr/>
          <p:nvPr userDrawn="1"/>
        </p:nvSpPr>
        <p:spPr>
          <a:xfrm>
            <a:off x="0" y="1"/>
            <a:ext cx="7124699" cy="5143500"/>
          </a:xfrm>
          <a:prstGeom prst="rect">
            <a:avLst/>
          </a:prstGeom>
          <a:gradFill flip="none" rotWithShape="1">
            <a:gsLst>
              <a:gs pos="0">
                <a:schemeClr val="bg1"/>
              </a:gs>
              <a:gs pos="100000">
                <a:schemeClr val="bg1">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prstClr val="white"/>
              </a:solidFill>
            </a:endParaRPr>
          </a:p>
        </p:txBody>
      </p:sp>
    </p:spTree>
    <p:extLst>
      <p:ext uri="{BB962C8B-B14F-4D97-AF65-F5344CB8AC3E}">
        <p14:creationId xmlns:p14="http://schemas.microsoft.com/office/powerpoint/2010/main" val="1747448468"/>
      </p:ext>
    </p:extLst>
  </p:cSld>
  <p:clrMapOvr>
    <a:masterClrMapping/>
  </p:clrMapOvr>
  <p:timing>
    <p:tnLst>
      <p:par>
        <p:cTn id="1" dur="indefinite" restart="never" nodeType="tmRoot"/>
      </p:par>
    </p:tnLst>
  </p:timing>
  <p:hf hdr="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7_SAG - 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de-DE" smtClean="0"/>
              <a:t>Titelmasterformat durch Klicken bearbeiten</a:t>
            </a:r>
            <a:endParaRPr lang="en-US" dirty="0"/>
          </a:p>
        </p:txBody>
      </p:sp>
      <p:sp>
        <p:nvSpPr>
          <p:cNvPr id="5" name="Textplatzhalter 6"/>
          <p:cNvSpPr>
            <a:spLocks noGrp="1"/>
          </p:cNvSpPr>
          <p:nvPr>
            <p:ph type="body" sz="quarter" idx="13" hasCustomPrompt="1"/>
          </p:nvPr>
        </p:nvSpPr>
        <p:spPr>
          <a:xfrm>
            <a:off x="395289" y="655167"/>
            <a:ext cx="8353424" cy="324000"/>
          </a:xfrm>
        </p:spPr>
        <p:txBody>
          <a:bodyPr>
            <a:noAutofit/>
          </a:bodyPr>
          <a:lstStyle>
            <a:lvl1pPr marL="0" indent="0">
              <a:lnSpc>
                <a:spcPts val="2000"/>
              </a:lnSpc>
              <a:buNone/>
              <a:defRPr sz="2200" cap="all" baseline="0"/>
            </a:lvl1pPr>
            <a:lvl2pPr>
              <a:defRPr sz="2200"/>
            </a:lvl2pPr>
            <a:lvl3pPr>
              <a:defRPr sz="2200"/>
            </a:lvl3pPr>
            <a:lvl4pPr>
              <a:defRPr sz="2200"/>
            </a:lvl4pPr>
            <a:lvl5pPr>
              <a:defRPr sz="2200"/>
            </a:lvl5p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Subtitle</a:t>
            </a:r>
            <a:endParaRPr lang="de-DE" dirty="0"/>
          </a:p>
        </p:txBody>
      </p:sp>
      <p:sp>
        <p:nvSpPr>
          <p:cNvPr id="12" name="Footer Placeholder 2"/>
          <p:cNvSpPr>
            <a:spLocks noGrp="1"/>
          </p:cNvSpPr>
          <p:nvPr>
            <p:ph type="ftr" sz="quarter" idx="3"/>
          </p:nvPr>
        </p:nvSpPr>
        <p:spPr>
          <a:xfrm>
            <a:off x="675380" y="4960856"/>
            <a:ext cx="2268000" cy="92333"/>
          </a:xfrm>
          <a:prstGeom prst="rect">
            <a:avLst/>
          </a:prstGeom>
        </p:spPr>
        <p:txBody>
          <a:bodyPr vert="horz" lIns="0" tIns="0" rIns="0" bIns="0" rtlCol="0" anchor="ctr"/>
          <a:lstStyle>
            <a:lvl1pPr algn="l">
              <a:defRPr sz="600">
                <a:solidFill>
                  <a:schemeClr val="bg1">
                    <a:lumMod val="65000"/>
                  </a:schemeClr>
                </a:solidFill>
              </a:defRPr>
            </a:lvl1pPr>
          </a:lstStyle>
          <a:p>
            <a:pPr>
              <a:defRPr/>
            </a:pPr>
            <a:r>
              <a:rPr lang="en-US" dirty="0" smtClean="0">
                <a:solidFill>
                  <a:prstClr val="white">
                    <a:lumMod val="65000"/>
                  </a:prstClr>
                </a:solidFill>
              </a:rPr>
              <a:t>© 2015 Software AG. All rights reserved. For internal use only</a:t>
            </a:r>
            <a:endParaRPr lang="en-US" dirty="0">
              <a:solidFill>
                <a:prstClr val="white">
                  <a:lumMod val="65000"/>
                </a:prstClr>
              </a:solidFill>
            </a:endParaRPr>
          </a:p>
        </p:txBody>
      </p:sp>
      <p:pic>
        <p:nvPicPr>
          <p:cNvPr id="10" name="Picture Placeholder 6"/>
          <p:cNvPicPr>
            <a:picLocks noChangeAspect="1"/>
          </p:cNvPicPr>
          <p:nvPr userDrawn="1"/>
        </p:nvPicPr>
        <p:blipFill rotWithShape="1">
          <a:blip r:embed="rId2">
            <a:extLst>
              <a:ext uri="{28A0092B-C50C-407E-A947-70E740481C1C}">
                <a14:useLocalDpi xmlns:a14="http://schemas.microsoft.com/office/drawing/2010/main" val="0"/>
              </a:ext>
            </a:extLst>
          </a:blip>
          <a:srcRect t="3989" b="3279"/>
          <a:stretch/>
        </p:blipFill>
        <p:spPr>
          <a:xfrm>
            <a:off x="0" y="0"/>
            <a:ext cx="9141619" cy="4768849"/>
          </a:xfrm>
          <a:prstGeom prst="rect">
            <a:avLst/>
          </a:prstGeom>
        </p:spPr>
      </p:pic>
      <p:sp>
        <p:nvSpPr>
          <p:cNvPr id="11" name="Oval 10"/>
          <p:cNvSpPr/>
          <p:nvPr userDrawn="1"/>
        </p:nvSpPr>
        <p:spPr>
          <a:xfrm>
            <a:off x="1343770" y="214685"/>
            <a:ext cx="6249725" cy="4409703"/>
          </a:xfrm>
          <a:prstGeom prst="ellipse">
            <a:avLst/>
          </a:prstGeom>
          <a:solidFill>
            <a:schemeClr val="bg1"/>
          </a:solidFill>
          <a:ln>
            <a:noFill/>
          </a:ln>
          <a:effectLst>
            <a:softEdge rad="1092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prstClr val="white"/>
              </a:solidFill>
            </a:endParaRPr>
          </a:p>
        </p:txBody>
      </p:sp>
    </p:spTree>
    <p:extLst>
      <p:ext uri="{BB962C8B-B14F-4D97-AF65-F5344CB8AC3E}">
        <p14:creationId xmlns:p14="http://schemas.microsoft.com/office/powerpoint/2010/main" val="1000751652"/>
      </p:ext>
    </p:extLst>
  </p:cSld>
  <p:clrMapOvr>
    <a:masterClrMapping/>
  </p:clrMapOvr>
  <p:timing>
    <p:tnLst>
      <p:par>
        <p:cTn id="1" dur="indefinite" restart="never" nodeType="tmRoot"/>
      </p:par>
    </p:tnLst>
  </p:timing>
  <p:hf hdr="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8_SAG - Title only">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7284"/>
          <a:stretch/>
        </p:blipFill>
        <p:spPr>
          <a:xfrm>
            <a:off x="0" y="0"/>
            <a:ext cx="9144000" cy="4768850"/>
          </a:xfrm>
          <a:prstGeom prst="rect">
            <a:avLst/>
          </a:prstGeom>
        </p:spPr>
      </p:pic>
      <p:sp>
        <p:nvSpPr>
          <p:cNvPr id="14" name="Rectangle 13"/>
          <p:cNvSpPr/>
          <p:nvPr userDrawn="1"/>
        </p:nvSpPr>
        <p:spPr>
          <a:xfrm>
            <a:off x="0" y="1"/>
            <a:ext cx="5289331" cy="5143500"/>
          </a:xfrm>
          <a:prstGeom prst="rect">
            <a:avLst/>
          </a:prstGeom>
          <a:gradFill flip="none" rotWithShape="1">
            <a:gsLst>
              <a:gs pos="0">
                <a:schemeClr val="bg1"/>
              </a:gs>
              <a:gs pos="100000">
                <a:schemeClr val="bg1">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prstClr val="white"/>
              </a:solidFill>
            </a:endParaRPr>
          </a:p>
        </p:txBody>
      </p:sp>
      <p:sp>
        <p:nvSpPr>
          <p:cNvPr id="7" name="Title 6"/>
          <p:cNvSpPr>
            <a:spLocks noGrp="1"/>
          </p:cNvSpPr>
          <p:nvPr>
            <p:ph type="title"/>
          </p:nvPr>
        </p:nvSpPr>
        <p:spPr/>
        <p:txBody>
          <a:bodyPr/>
          <a:lstStyle/>
          <a:p>
            <a:r>
              <a:rPr lang="de-DE" smtClean="0"/>
              <a:t>Titelmasterformat durch Klicken bearbeiten</a:t>
            </a:r>
            <a:endParaRPr lang="en-US" dirty="0"/>
          </a:p>
        </p:txBody>
      </p:sp>
      <p:sp>
        <p:nvSpPr>
          <p:cNvPr id="5" name="Textplatzhalter 6"/>
          <p:cNvSpPr>
            <a:spLocks noGrp="1"/>
          </p:cNvSpPr>
          <p:nvPr>
            <p:ph type="body" sz="quarter" idx="13" hasCustomPrompt="1"/>
          </p:nvPr>
        </p:nvSpPr>
        <p:spPr>
          <a:xfrm>
            <a:off x="395289" y="655167"/>
            <a:ext cx="8353424" cy="324000"/>
          </a:xfrm>
        </p:spPr>
        <p:txBody>
          <a:bodyPr>
            <a:noAutofit/>
          </a:bodyPr>
          <a:lstStyle>
            <a:lvl1pPr marL="0" indent="0">
              <a:lnSpc>
                <a:spcPts val="2000"/>
              </a:lnSpc>
              <a:buNone/>
              <a:defRPr sz="2200" cap="all" baseline="0"/>
            </a:lvl1pPr>
            <a:lvl2pPr>
              <a:defRPr sz="2200"/>
            </a:lvl2pPr>
            <a:lvl3pPr>
              <a:defRPr sz="2200"/>
            </a:lvl3pPr>
            <a:lvl4pPr>
              <a:defRPr sz="2200"/>
            </a:lvl4pPr>
            <a:lvl5pPr>
              <a:defRPr sz="2200"/>
            </a:lvl5p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Subtitle</a:t>
            </a:r>
            <a:endParaRPr lang="de-DE" dirty="0"/>
          </a:p>
        </p:txBody>
      </p:sp>
      <p:sp>
        <p:nvSpPr>
          <p:cNvPr id="12" name="Footer Placeholder 2"/>
          <p:cNvSpPr>
            <a:spLocks noGrp="1"/>
          </p:cNvSpPr>
          <p:nvPr>
            <p:ph type="ftr" sz="quarter" idx="3"/>
          </p:nvPr>
        </p:nvSpPr>
        <p:spPr>
          <a:xfrm>
            <a:off x="675380" y="4960856"/>
            <a:ext cx="2268000" cy="92333"/>
          </a:xfrm>
          <a:prstGeom prst="rect">
            <a:avLst/>
          </a:prstGeom>
        </p:spPr>
        <p:txBody>
          <a:bodyPr vert="horz" lIns="0" tIns="0" rIns="0" bIns="0" rtlCol="0" anchor="ctr"/>
          <a:lstStyle>
            <a:lvl1pPr algn="l">
              <a:defRPr sz="600">
                <a:solidFill>
                  <a:schemeClr val="bg1">
                    <a:lumMod val="65000"/>
                  </a:schemeClr>
                </a:solidFill>
              </a:defRPr>
            </a:lvl1pPr>
          </a:lstStyle>
          <a:p>
            <a:pPr>
              <a:defRPr/>
            </a:pPr>
            <a:r>
              <a:rPr lang="en-US" dirty="0" smtClean="0">
                <a:solidFill>
                  <a:prstClr val="white">
                    <a:lumMod val="65000"/>
                  </a:prstClr>
                </a:solidFill>
              </a:rPr>
              <a:t>© 2015 Software AG. All rights reserved. For internal use only</a:t>
            </a:r>
            <a:endParaRPr lang="en-US" dirty="0">
              <a:solidFill>
                <a:prstClr val="white">
                  <a:lumMod val="65000"/>
                </a:prstClr>
              </a:solidFill>
            </a:endParaRPr>
          </a:p>
        </p:txBody>
      </p:sp>
      <p:sp>
        <p:nvSpPr>
          <p:cNvPr id="13" name="TextBox 22"/>
          <p:cNvSpPr txBox="1">
            <a:spLocks noChangeArrowheads="1"/>
          </p:cNvSpPr>
          <p:nvPr userDrawn="1"/>
        </p:nvSpPr>
        <p:spPr bwMode="auto">
          <a:xfrm>
            <a:off x="395290" y="4961778"/>
            <a:ext cx="28009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defRPr/>
            </a:pPr>
            <a:fld id="{F8714038-F777-4D6C-BF39-F3C9BE8830C2}" type="slidenum">
              <a:rPr lang="en-US" sz="600" smtClean="0">
                <a:solidFill>
                  <a:srgbClr val="0899CC"/>
                </a:solidFill>
                <a:latin typeface="Arial"/>
                <a:cs typeface="Arial" panose="020B0604020202020204" pitchFamily="34" charset="0"/>
              </a:rPr>
              <a:pPr eaLnBrk="1" hangingPunct="1">
                <a:defRPr/>
              </a:pPr>
              <a:t>‹#›</a:t>
            </a:fld>
            <a:r>
              <a:rPr lang="en-US" sz="600" dirty="0" smtClean="0">
                <a:solidFill>
                  <a:srgbClr val="038299"/>
                </a:solidFill>
                <a:latin typeface="Arial"/>
                <a:cs typeface="Arial" panose="020B0604020202020204" pitchFamily="34" charset="0"/>
              </a:rPr>
              <a:t>  </a:t>
            </a:r>
            <a:r>
              <a:rPr lang="en-US" sz="600" dirty="0" smtClean="0">
                <a:solidFill>
                  <a:prstClr val="white">
                    <a:lumMod val="65000"/>
                  </a:prstClr>
                </a:solidFill>
                <a:latin typeface="Arial"/>
                <a:cs typeface="Arial" pitchFamily="34" charset="0"/>
              </a:rPr>
              <a:t>  |</a:t>
            </a:r>
          </a:p>
        </p:txBody>
      </p:sp>
      <p:sp>
        <p:nvSpPr>
          <p:cNvPr id="11" name="Oval 10"/>
          <p:cNvSpPr/>
          <p:nvPr userDrawn="1"/>
        </p:nvSpPr>
        <p:spPr>
          <a:xfrm>
            <a:off x="1446245" y="919163"/>
            <a:ext cx="6249725" cy="3183692"/>
          </a:xfrm>
          <a:prstGeom prst="ellipse">
            <a:avLst/>
          </a:prstGeom>
          <a:solidFill>
            <a:schemeClr val="bg1"/>
          </a:solidFill>
          <a:ln>
            <a:noFill/>
          </a:ln>
          <a:effectLst>
            <a:softEdge rad="1092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prstClr val="white"/>
              </a:solidFill>
            </a:endParaRPr>
          </a:p>
        </p:txBody>
      </p:sp>
    </p:spTree>
    <p:extLst>
      <p:ext uri="{BB962C8B-B14F-4D97-AF65-F5344CB8AC3E}">
        <p14:creationId xmlns:p14="http://schemas.microsoft.com/office/powerpoint/2010/main" val="1964418314"/>
      </p:ext>
    </p:extLst>
  </p:cSld>
  <p:clrMapOvr>
    <a:masterClrMapping/>
  </p:clrMapOvr>
  <p:timing>
    <p:tnLst>
      <p:par>
        <p:cTn id="1" dur="indefinite" restart="never" nodeType="tmRoot"/>
      </p:par>
    </p:tnLst>
  </p:timing>
  <p:hf hdr="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9_SAG - Title only">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b="7284"/>
          <a:stretch/>
        </p:blipFill>
        <p:spPr>
          <a:xfrm>
            <a:off x="0" y="0"/>
            <a:ext cx="9144000" cy="4768850"/>
          </a:xfrm>
          <a:prstGeom prst="rect">
            <a:avLst/>
          </a:prstGeom>
        </p:spPr>
      </p:pic>
      <p:sp>
        <p:nvSpPr>
          <p:cNvPr id="11" name="Rectangle 10"/>
          <p:cNvSpPr/>
          <p:nvPr userDrawn="1"/>
        </p:nvSpPr>
        <p:spPr>
          <a:xfrm>
            <a:off x="0" y="1"/>
            <a:ext cx="5289331" cy="5143500"/>
          </a:xfrm>
          <a:prstGeom prst="rect">
            <a:avLst/>
          </a:prstGeom>
          <a:gradFill flip="none" rotWithShape="1">
            <a:gsLst>
              <a:gs pos="0">
                <a:schemeClr val="bg1"/>
              </a:gs>
              <a:gs pos="100000">
                <a:schemeClr val="bg1">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prstClr val="white"/>
              </a:solidFill>
            </a:endParaRPr>
          </a:p>
        </p:txBody>
      </p:sp>
      <p:sp>
        <p:nvSpPr>
          <p:cNvPr id="7" name="Title 6"/>
          <p:cNvSpPr>
            <a:spLocks noGrp="1"/>
          </p:cNvSpPr>
          <p:nvPr>
            <p:ph type="title"/>
          </p:nvPr>
        </p:nvSpPr>
        <p:spPr/>
        <p:txBody>
          <a:bodyPr/>
          <a:lstStyle/>
          <a:p>
            <a:r>
              <a:rPr lang="de-DE" smtClean="0"/>
              <a:t>Titelmasterformat durch Klicken bearbeiten</a:t>
            </a:r>
            <a:endParaRPr lang="en-US" dirty="0"/>
          </a:p>
        </p:txBody>
      </p:sp>
      <p:sp>
        <p:nvSpPr>
          <p:cNvPr id="5" name="Textplatzhalter 6"/>
          <p:cNvSpPr>
            <a:spLocks noGrp="1"/>
          </p:cNvSpPr>
          <p:nvPr>
            <p:ph type="body" sz="quarter" idx="13" hasCustomPrompt="1"/>
          </p:nvPr>
        </p:nvSpPr>
        <p:spPr>
          <a:xfrm>
            <a:off x="395289" y="655167"/>
            <a:ext cx="8353424" cy="324000"/>
          </a:xfrm>
        </p:spPr>
        <p:txBody>
          <a:bodyPr>
            <a:noAutofit/>
          </a:bodyPr>
          <a:lstStyle>
            <a:lvl1pPr marL="0" indent="0">
              <a:lnSpc>
                <a:spcPts val="2000"/>
              </a:lnSpc>
              <a:buNone/>
              <a:defRPr sz="2200" cap="all" baseline="0"/>
            </a:lvl1pPr>
            <a:lvl2pPr>
              <a:defRPr sz="2200"/>
            </a:lvl2pPr>
            <a:lvl3pPr>
              <a:defRPr sz="2200"/>
            </a:lvl3pPr>
            <a:lvl4pPr>
              <a:defRPr sz="2200"/>
            </a:lvl4pPr>
            <a:lvl5pPr>
              <a:defRPr sz="2200"/>
            </a:lvl5p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Subtitle</a:t>
            </a:r>
            <a:endParaRPr lang="de-DE" dirty="0"/>
          </a:p>
        </p:txBody>
      </p:sp>
      <p:sp>
        <p:nvSpPr>
          <p:cNvPr id="12" name="Footer Placeholder 2"/>
          <p:cNvSpPr>
            <a:spLocks noGrp="1"/>
          </p:cNvSpPr>
          <p:nvPr>
            <p:ph type="ftr" sz="quarter" idx="3"/>
          </p:nvPr>
        </p:nvSpPr>
        <p:spPr>
          <a:xfrm>
            <a:off x="675380" y="4960856"/>
            <a:ext cx="2268000" cy="92333"/>
          </a:xfrm>
          <a:prstGeom prst="rect">
            <a:avLst/>
          </a:prstGeom>
        </p:spPr>
        <p:txBody>
          <a:bodyPr vert="horz" lIns="0" tIns="0" rIns="0" bIns="0" rtlCol="0" anchor="ctr"/>
          <a:lstStyle>
            <a:lvl1pPr algn="l">
              <a:defRPr sz="600">
                <a:solidFill>
                  <a:schemeClr val="bg1">
                    <a:lumMod val="65000"/>
                  </a:schemeClr>
                </a:solidFill>
              </a:defRPr>
            </a:lvl1pPr>
          </a:lstStyle>
          <a:p>
            <a:pPr>
              <a:defRPr/>
            </a:pPr>
            <a:r>
              <a:rPr lang="en-US" dirty="0" smtClean="0">
                <a:solidFill>
                  <a:prstClr val="white">
                    <a:lumMod val="65000"/>
                  </a:prstClr>
                </a:solidFill>
              </a:rPr>
              <a:t>© 2015 Software AG. All rights reserved. For internal use only</a:t>
            </a:r>
            <a:endParaRPr lang="en-US" dirty="0">
              <a:solidFill>
                <a:prstClr val="white">
                  <a:lumMod val="65000"/>
                </a:prstClr>
              </a:solidFill>
            </a:endParaRPr>
          </a:p>
        </p:txBody>
      </p:sp>
      <p:sp>
        <p:nvSpPr>
          <p:cNvPr id="13" name="TextBox 22"/>
          <p:cNvSpPr txBox="1">
            <a:spLocks noChangeArrowheads="1"/>
          </p:cNvSpPr>
          <p:nvPr userDrawn="1"/>
        </p:nvSpPr>
        <p:spPr bwMode="auto">
          <a:xfrm>
            <a:off x="395290" y="4961778"/>
            <a:ext cx="28009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defRPr/>
            </a:pPr>
            <a:fld id="{F8714038-F777-4D6C-BF39-F3C9BE8830C2}" type="slidenum">
              <a:rPr lang="en-US" sz="600" smtClean="0">
                <a:solidFill>
                  <a:srgbClr val="0899CC"/>
                </a:solidFill>
                <a:latin typeface="Arial"/>
                <a:cs typeface="Arial" panose="020B0604020202020204" pitchFamily="34" charset="0"/>
              </a:rPr>
              <a:pPr eaLnBrk="1" hangingPunct="1">
                <a:defRPr/>
              </a:pPr>
              <a:t>‹#›</a:t>
            </a:fld>
            <a:r>
              <a:rPr lang="en-US" sz="600" dirty="0" smtClean="0">
                <a:solidFill>
                  <a:srgbClr val="038299"/>
                </a:solidFill>
                <a:latin typeface="Arial"/>
                <a:cs typeface="Arial" panose="020B0604020202020204" pitchFamily="34" charset="0"/>
              </a:rPr>
              <a:t>  </a:t>
            </a:r>
            <a:r>
              <a:rPr lang="en-US" sz="600" dirty="0" smtClean="0">
                <a:solidFill>
                  <a:prstClr val="white">
                    <a:lumMod val="65000"/>
                  </a:prstClr>
                </a:solidFill>
                <a:latin typeface="Arial"/>
                <a:cs typeface="Arial" pitchFamily="34" charset="0"/>
              </a:rPr>
              <a:t>  |</a:t>
            </a:r>
          </a:p>
        </p:txBody>
      </p:sp>
    </p:spTree>
    <p:extLst>
      <p:ext uri="{BB962C8B-B14F-4D97-AF65-F5344CB8AC3E}">
        <p14:creationId xmlns:p14="http://schemas.microsoft.com/office/powerpoint/2010/main" val="1169764247"/>
      </p:ext>
    </p:extLst>
  </p:cSld>
  <p:clrMapOvr>
    <a:masterClrMapping/>
  </p:clrMapOvr>
  <p:timing>
    <p:tnLst>
      <p:par>
        <p:cTn id="1" dur="indefinite" restart="never" nodeType="tmRoot"/>
      </p:par>
    </p:tnLst>
  </p:timing>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SAG - Title only">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b="7284"/>
          <a:stretch/>
        </p:blipFill>
        <p:spPr>
          <a:xfrm>
            <a:off x="0" y="1"/>
            <a:ext cx="9144000" cy="4768850"/>
          </a:xfrm>
          <a:prstGeom prst="rect">
            <a:avLst/>
          </a:prstGeom>
        </p:spPr>
      </p:pic>
      <p:sp>
        <p:nvSpPr>
          <p:cNvPr id="10" name="Rectangle 9"/>
          <p:cNvSpPr/>
          <p:nvPr userDrawn="1"/>
        </p:nvSpPr>
        <p:spPr>
          <a:xfrm>
            <a:off x="0" y="1"/>
            <a:ext cx="4603531" cy="5143500"/>
          </a:xfrm>
          <a:prstGeom prst="rect">
            <a:avLst/>
          </a:prstGeom>
          <a:gradFill flip="none" rotWithShape="1">
            <a:gsLst>
              <a:gs pos="0">
                <a:schemeClr val="bg1"/>
              </a:gs>
              <a:gs pos="100000">
                <a:schemeClr val="bg1">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schemeClr val="bg1"/>
              </a:solidFill>
            </a:endParaRPr>
          </a:p>
        </p:txBody>
      </p:sp>
      <p:sp>
        <p:nvSpPr>
          <p:cNvPr id="7" name="Title 6"/>
          <p:cNvSpPr>
            <a:spLocks noGrp="1"/>
          </p:cNvSpPr>
          <p:nvPr>
            <p:ph type="title"/>
          </p:nvPr>
        </p:nvSpPr>
        <p:spPr/>
        <p:txBody>
          <a:bodyPr/>
          <a:lstStyle/>
          <a:p>
            <a:r>
              <a:rPr lang="de-DE" smtClean="0"/>
              <a:t>Titelmasterformat durch Klicken bearbeiten</a:t>
            </a:r>
            <a:endParaRPr lang="en-US" dirty="0"/>
          </a:p>
        </p:txBody>
      </p:sp>
      <p:sp>
        <p:nvSpPr>
          <p:cNvPr id="2" name="Footer Placeholder 1"/>
          <p:cNvSpPr>
            <a:spLocks noGrp="1"/>
          </p:cNvSpPr>
          <p:nvPr>
            <p:ph type="ftr" sz="quarter" idx="12"/>
          </p:nvPr>
        </p:nvSpPr>
        <p:spPr/>
        <p:txBody>
          <a:bodyPr/>
          <a:lstStyle/>
          <a:p>
            <a:pPr>
              <a:defRPr/>
            </a:pPr>
            <a:r>
              <a:rPr lang="en-US" smtClean="0"/>
              <a:t>© 2015 Software AG. All rights reserved. For internal use only</a:t>
            </a:r>
            <a:endParaRPr lang="en-US"/>
          </a:p>
        </p:txBody>
      </p:sp>
      <p:sp>
        <p:nvSpPr>
          <p:cNvPr id="5" name="Textplatzhalter 6"/>
          <p:cNvSpPr>
            <a:spLocks noGrp="1"/>
          </p:cNvSpPr>
          <p:nvPr>
            <p:ph type="body" sz="quarter" idx="13" hasCustomPrompt="1"/>
          </p:nvPr>
        </p:nvSpPr>
        <p:spPr>
          <a:xfrm>
            <a:off x="395289" y="655167"/>
            <a:ext cx="8353424" cy="324000"/>
          </a:xfrm>
        </p:spPr>
        <p:txBody>
          <a:bodyPr>
            <a:noAutofit/>
          </a:bodyPr>
          <a:lstStyle>
            <a:lvl1pPr marL="0" indent="0">
              <a:lnSpc>
                <a:spcPts val="2000"/>
              </a:lnSpc>
              <a:buNone/>
              <a:defRPr sz="2200" cap="all" baseline="0"/>
            </a:lvl1pPr>
            <a:lvl2pPr>
              <a:defRPr sz="2200"/>
            </a:lvl2pPr>
            <a:lvl3pPr>
              <a:defRPr sz="2200"/>
            </a:lvl3pPr>
            <a:lvl4pPr>
              <a:defRPr sz="2200"/>
            </a:lvl4pPr>
            <a:lvl5pPr>
              <a:defRPr sz="2200"/>
            </a:lvl5p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Subtitle</a:t>
            </a:r>
            <a:endParaRPr lang="de-DE" dirty="0"/>
          </a:p>
        </p:txBody>
      </p:sp>
      <p:sp>
        <p:nvSpPr>
          <p:cNvPr id="11" name="TextBox 22"/>
          <p:cNvSpPr txBox="1">
            <a:spLocks noChangeArrowheads="1"/>
          </p:cNvSpPr>
          <p:nvPr userDrawn="1"/>
        </p:nvSpPr>
        <p:spPr bwMode="auto">
          <a:xfrm>
            <a:off x="395290" y="4961778"/>
            <a:ext cx="28009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marL="0" marR="0" indent="0" algn="l" defTabSz="914400" rtl="0" eaLnBrk="1" fontAlgn="base" latinLnBrk="0" hangingPunct="1">
              <a:lnSpc>
                <a:spcPct val="100000"/>
              </a:lnSpc>
              <a:spcBef>
                <a:spcPct val="0"/>
              </a:spcBef>
              <a:spcAft>
                <a:spcPct val="0"/>
              </a:spcAft>
              <a:buClrTx/>
              <a:buSzTx/>
              <a:buFontTx/>
              <a:buNone/>
              <a:tabLst/>
              <a:defRPr/>
            </a:pPr>
            <a:fld id="{F8714038-F777-4D6C-BF39-F3C9BE8830C2}" type="slidenum">
              <a:rPr lang="en-US" sz="600" smtClean="0">
                <a:solidFill>
                  <a:schemeClr val="bg2"/>
                </a:solidFill>
                <a:latin typeface="+mn-lt"/>
                <a:cs typeface="Arial" panose="020B0604020202020204" pitchFamily="34" charset="0"/>
              </a:rPr>
              <a:pPr marL="0" marR="0" indent="0" algn="l" defTabSz="914400" rtl="0" eaLnBrk="1" fontAlgn="base" latinLnBrk="0" hangingPunct="1">
                <a:lnSpc>
                  <a:spcPct val="100000"/>
                </a:lnSpc>
                <a:spcBef>
                  <a:spcPct val="0"/>
                </a:spcBef>
                <a:spcAft>
                  <a:spcPct val="0"/>
                </a:spcAft>
                <a:buClrTx/>
                <a:buSzTx/>
                <a:buFontTx/>
                <a:buNone/>
                <a:tabLst/>
                <a:defRPr/>
              </a:pPr>
              <a:t>‹#›</a:t>
            </a:fld>
            <a:r>
              <a:rPr lang="en-US" sz="600" dirty="0" smtClean="0">
                <a:solidFill>
                  <a:srgbClr val="038299"/>
                </a:solidFill>
                <a:latin typeface="+mn-lt"/>
                <a:cs typeface="Arial" panose="020B0604020202020204" pitchFamily="34" charset="0"/>
              </a:rPr>
              <a:t>  </a:t>
            </a:r>
            <a:r>
              <a:rPr lang="en-US" sz="600" dirty="0" smtClean="0">
                <a:solidFill>
                  <a:schemeClr val="bg1">
                    <a:lumMod val="65000"/>
                  </a:schemeClr>
                </a:solidFill>
                <a:latin typeface="+mn-lt"/>
                <a:cs typeface="Arial" pitchFamily="34" charset="0"/>
              </a:rPr>
              <a:t>  |</a:t>
            </a:r>
          </a:p>
        </p:txBody>
      </p:sp>
    </p:spTree>
    <p:extLst>
      <p:ext uri="{BB962C8B-B14F-4D97-AF65-F5344CB8AC3E}">
        <p14:creationId xmlns:p14="http://schemas.microsoft.com/office/powerpoint/2010/main" val="3373663950"/>
      </p:ext>
    </p:extLst>
  </p:cSld>
  <p:clrMapOvr>
    <a:masterClrMapping/>
  </p:clrMapOvr>
  <p:timing>
    <p:tnLst>
      <p:par>
        <p:cTn id="1" dur="indefinite" restart="never" nodeType="tmRoot"/>
      </p:par>
    </p:tnLst>
  </p:timing>
  <p:hf hdr="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0_SAG - Title only">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593" t="14258" r="6022" b="1940"/>
          <a:stretch/>
        </p:blipFill>
        <p:spPr>
          <a:xfrm>
            <a:off x="-1" y="0"/>
            <a:ext cx="9144001" cy="4768850"/>
          </a:xfrm>
          <a:prstGeom prst="rect">
            <a:avLst/>
          </a:prstGeom>
        </p:spPr>
      </p:pic>
      <p:sp>
        <p:nvSpPr>
          <p:cNvPr id="9" name="Rectangle 8"/>
          <p:cNvSpPr/>
          <p:nvPr userDrawn="1"/>
        </p:nvSpPr>
        <p:spPr>
          <a:xfrm>
            <a:off x="0" y="1"/>
            <a:ext cx="5289331" cy="5143500"/>
          </a:xfrm>
          <a:prstGeom prst="rect">
            <a:avLst/>
          </a:prstGeom>
          <a:gradFill flip="none" rotWithShape="1">
            <a:gsLst>
              <a:gs pos="0">
                <a:schemeClr val="bg1"/>
              </a:gs>
              <a:gs pos="100000">
                <a:schemeClr val="bg1">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prstClr val="white"/>
              </a:solidFill>
            </a:endParaRPr>
          </a:p>
        </p:txBody>
      </p:sp>
      <p:sp>
        <p:nvSpPr>
          <p:cNvPr id="7" name="Title 6"/>
          <p:cNvSpPr>
            <a:spLocks noGrp="1"/>
          </p:cNvSpPr>
          <p:nvPr>
            <p:ph type="title"/>
          </p:nvPr>
        </p:nvSpPr>
        <p:spPr/>
        <p:txBody>
          <a:bodyPr/>
          <a:lstStyle/>
          <a:p>
            <a:r>
              <a:rPr lang="de-DE" dirty="0" smtClean="0"/>
              <a:t>Titelmasterformat durch Klicken bearbeiten</a:t>
            </a:r>
            <a:endParaRPr lang="en-US" dirty="0"/>
          </a:p>
        </p:txBody>
      </p:sp>
      <p:sp>
        <p:nvSpPr>
          <p:cNvPr id="5" name="Textplatzhalter 6"/>
          <p:cNvSpPr>
            <a:spLocks noGrp="1"/>
          </p:cNvSpPr>
          <p:nvPr>
            <p:ph type="body" sz="quarter" idx="13" hasCustomPrompt="1"/>
          </p:nvPr>
        </p:nvSpPr>
        <p:spPr>
          <a:xfrm>
            <a:off x="395289" y="655167"/>
            <a:ext cx="8353424" cy="324000"/>
          </a:xfrm>
        </p:spPr>
        <p:txBody>
          <a:bodyPr>
            <a:noAutofit/>
          </a:bodyPr>
          <a:lstStyle>
            <a:lvl1pPr marL="0" indent="0">
              <a:lnSpc>
                <a:spcPts val="2000"/>
              </a:lnSpc>
              <a:buNone/>
              <a:defRPr sz="2200" cap="all" baseline="0"/>
            </a:lvl1pPr>
            <a:lvl2pPr>
              <a:defRPr sz="2200"/>
            </a:lvl2pPr>
            <a:lvl3pPr>
              <a:defRPr sz="2200"/>
            </a:lvl3pPr>
            <a:lvl4pPr>
              <a:defRPr sz="2200"/>
            </a:lvl4pPr>
            <a:lvl5pPr>
              <a:defRPr sz="2200"/>
            </a:lvl5p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Subtitle</a:t>
            </a:r>
            <a:endParaRPr lang="de-DE" dirty="0"/>
          </a:p>
        </p:txBody>
      </p:sp>
      <p:sp>
        <p:nvSpPr>
          <p:cNvPr id="12" name="Footer Placeholder 2"/>
          <p:cNvSpPr>
            <a:spLocks noGrp="1"/>
          </p:cNvSpPr>
          <p:nvPr>
            <p:ph type="ftr" sz="quarter" idx="3"/>
          </p:nvPr>
        </p:nvSpPr>
        <p:spPr>
          <a:xfrm>
            <a:off x="675380" y="4960856"/>
            <a:ext cx="2268000" cy="92333"/>
          </a:xfrm>
          <a:prstGeom prst="rect">
            <a:avLst/>
          </a:prstGeom>
        </p:spPr>
        <p:txBody>
          <a:bodyPr vert="horz" lIns="0" tIns="0" rIns="0" bIns="0" rtlCol="0" anchor="ctr"/>
          <a:lstStyle>
            <a:lvl1pPr algn="l">
              <a:defRPr sz="600">
                <a:solidFill>
                  <a:schemeClr val="bg1">
                    <a:lumMod val="65000"/>
                  </a:schemeClr>
                </a:solidFill>
              </a:defRPr>
            </a:lvl1pPr>
          </a:lstStyle>
          <a:p>
            <a:pPr>
              <a:defRPr/>
            </a:pPr>
            <a:r>
              <a:rPr lang="en-US" dirty="0" smtClean="0">
                <a:solidFill>
                  <a:prstClr val="white">
                    <a:lumMod val="65000"/>
                  </a:prstClr>
                </a:solidFill>
              </a:rPr>
              <a:t>© 2015 Software AG. All rights reserved. For internal use only</a:t>
            </a:r>
            <a:endParaRPr lang="en-US" dirty="0">
              <a:solidFill>
                <a:prstClr val="white">
                  <a:lumMod val="65000"/>
                </a:prstClr>
              </a:solidFill>
            </a:endParaRPr>
          </a:p>
        </p:txBody>
      </p:sp>
      <p:sp>
        <p:nvSpPr>
          <p:cNvPr id="13" name="TextBox 22"/>
          <p:cNvSpPr txBox="1">
            <a:spLocks noChangeArrowheads="1"/>
          </p:cNvSpPr>
          <p:nvPr userDrawn="1"/>
        </p:nvSpPr>
        <p:spPr bwMode="auto">
          <a:xfrm>
            <a:off x="395290" y="4961778"/>
            <a:ext cx="28009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defRPr/>
            </a:pPr>
            <a:fld id="{F8714038-F777-4D6C-BF39-F3C9BE8830C2}" type="slidenum">
              <a:rPr lang="en-US" sz="600" smtClean="0">
                <a:solidFill>
                  <a:srgbClr val="0899CC"/>
                </a:solidFill>
                <a:latin typeface="Arial"/>
                <a:cs typeface="Arial" panose="020B0604020202020204" pitchFamily="34" charset="0"/>
              </a:rPr>
              <a:pPr eaLnBrk="1" hangingPunct="1">
                <a:defRPr/>
              </a:pPr>
              <a:t>‹#›</a:t>
            </a:fld>
            <a:r>
              <a:rPr lang="en-US" sz="600" dirty="0" smtClean="0">
                <a:solidFill>
                  <a:srgbClr val="038299"/>
                </a:solidFill>
                <a:latin typeface="Arial"/>
                <a:cs typeface="Arial" panose="020B0604020202020204" pitchFamily="34" charset="0"/>
              </a:rPr>
              <a:t>  </a:t>
            </a:r>
            <a:r>
              <a:rPr lang="en-US" sz="600" dirty="0" smtClean="0">
                <a:solidFill>
                  <a:prstClr val="white">
                    <a:lumMod val="65000"/>
                  </a:prstClr>
                </a:solidFill>
                <a:latin typeface="Arial"/>
                <a:cs typeface="Arial" pitchFamily="34" charset="0"/>
              </a:rPr>
              <a:t>  |</a:t>
            </a:r>
          </a:p>
        </p:txBody>
      </p:sp>
    </p:spTree>
    <p:extLst>
      <p:ext uri="{BB962C8B-B14F-4D97-AF65-F5344CB8AC3E}">
        <p14:creationId xmlns:p14="http://schemas.microsoft.com/office/powerpoint/2010/main" val="888886375"/>
      </p:ext>
    </p:extLst>
  </p:cSld>
  <p:clrMapOvr>
    <a:masterClrMapping/>
  </p:clrMapOvr>
  <p:timing>
    <p:tnLst>
      <p:par>
        <p:cTn id="1" dur="indefinite" restart="never" nodeType="tmRoot"/>
      </p:par>
    </p:tnLst>
  </p:timing>
  <p:hf hdr="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23_SAG - Title only">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7284"/>
          <a:stretch/>
        </p:blipFill>
        <p:spPr>
          <a:xfrm>
            <a:off x="0" y="0"/>
            <a:ext cx="9144000" cy="4768850"/>
          </a:xfrm>
          <a:prstGeom prst="rect">
            <a:avLst/>
          </a:prstGeom>
        </p:spPr>
      </p:pic>
      <p:sp>
        <p:nvSpPr>
          <p:cNvPr id="11" name="Rectangle 10"/>
          <p:cNvSpPr/>
          <p:nvPr userDrawn="1"/>
        </p:nvSpPr>
        <p:spPr>
          <a:xfrm>
            <a:off x="0" y="1"/>
            <a:ext cx="2404241" cy="5143500"/>
          </a:xfrm>
          <a:prstGeom prst="rect">
            <a:avLst/>
          </a:prstGeom>
          <a:gradFill flip="none" rotWithShape="1">
            <a:gsLst>
              <a:gs pos="0">
                <a:schemeClr val="bg1"/>
              </a:gs>
              <a:gs pos="100000">
                <a:schemeClr val="bg1">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prstClr val="white"/>
              </a:solidFill>
            </a:endParaRPr>
          </a:p>
        </p:txBody>
      </p:sp>
      <p:sp>
        <p:nvSpPr>
          <p:cNvPr id="7" name="Title 6"/>
          <p:cNvSpPr>
            <a:spLocks noGrp="1"/>
          </p:cNvSpPr>
          <p:nvPr>
            <p:ph type="title"/>
          </p:nvPr>
        </p:nvSpPr>
        <p:spPr/>
        <p:txBody>
          <a:bodyPr/>
          <a:lstStyle/>
          <a:p>
            <a:r>
              <a:rPr lang="de-DE" smtClean="0"/>
              <a:t>Titelmasterformat durch Klicken bearbeiten</a:t>
            </a:r>
            <a:endParaRPr lang="en-US" dirty="0"/>
          </a:p>
        </p:txBody>
      </p:sp>
      <p:sp>
        <p:nvSpPr>
          <p:cNvPr id="5" name="Textplatzhalter 6"/>
          <p:cNvSpPr>
            <a:spLocks noGrp="1"/>
          </p:cNvSpPr>
          <p:nvPr>
            <p:ph type="body" sz="quarter" idx="13" hasCustomPrompt="1"/>
          </p:nvPr>
        </p:nvSpPr>
        <p:spPr>
          <a:xfrm>
            <a:off x="395289" y="655167"/>
            <a:ext cx="8353424" cy="324000"/>
          </a:xfrm>
        </p:spPr>
        <p:txBody>
          <a:bodyPr>
            <a:noAutofit/>
          </a:bodyPr>
          <a:lstStyle>
            <a:lvl1pPr marL="0" indent="0">
              <a:lnSpc>
                <a:spcPts val="2000"/>
              </a:lnSpc>
              <a:buNone/>
              <a:defRPr sz="2200" cap="all" baseline="0"/>
            </a:lvl1pPr>
            <a:lvl2pPr>
              <a:defRPr sz="2200"/>
            </a:lvl2pPr>
            <a:lvl3pPr>
              <a:defRPr sz="2200"/>
            </a:lvl3pPr>
            <a:lvl4pPr>
              <a:defRPr sz="2200"/>
            </a:lvl4pPr>
            <a:lvl5pPr>
              <a:defRPr sz="2200"/>
            </a:lvl5p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Subtitle</a:t>
            </a:r>
            <a:endParaRPr lang="de-DE" dirty="0"/>
          </a:p>
        </p:txBody>
      </p:sp>
      <p:sp>
        <p:nvSpPr>
          <p:cNvPr id="12" name="Footer Placeholder 2"/>
          <p:cNvSpPr>
            <a:spLocks noGrp="1"/>
          </p:cNvSpPr>
          <p:nvPr>
            <p:ph type="ftr" sz="quarter" idx="3"/>
          </p:nvPr>
        </p:nvSpPr>
        <p:spPr>
          <a:xfrm>
            <a:off x="675380" y="4960856"/>
            <a:ext cx="2268000" cy="92333"/>
          </a:xfrm>
          <a:prstGeom prst="rect">
            <a:avLst/>
          </a:prstGeom>
        </p:spPr>
        <p:txBody>
          <a:bodyPr vert="horz" lIns="0" tIns="0" rIns="0" bIns="0" rtlCol="0" anchor="ctr"/>
          <a:lstStyle>
            <a:lvl1pPr algn="l">
              <a:defRPr sz="600">
                <a:solidFill>
                  <a:schemeClr val="bg1">
                    <a:lumMod val="65000"/>
                  </a:schemeClr>
                </a:solidFill>
              </a:defRPr>
            </a:lvl1pPr>
          </a:lstStyle>
          <a:p>
            <a:pPr>
              <a:defRPr/>
            </a:pPr>
            <a:r>
              <a:rPr lang="en-US" dirty="0" smtClean="0">
                <a:solidFill>
                  <a:prstClr val="white">
                    <a:lumMod val="65000"/>
                  </a:prstClr>
                </a:solidFill>
              </a:rPr>
              <a:t>© 2015 Software AG. All rights reserved. For internal use only</a:t>
            </a:r>
            <a:endParaRPr lang="en-US" dirty="0">
              <a:solidFill>
                <a:prstClr val="white">
                  <a:lumMod val="65000"/>
                </a:prstClr>
              </a:solidFill>
            </a:endParaRPr>
          </a:p>
        </p:txBody>
      </p:sp>
      <p:sp>
        <p:nvSpPr>
          <p:cNvPr id="13" name="TextBox 22"/>
          <p:cNvSpPr txBox="1">
            <a:spLocks noChangeArrowheads="1"/>
          </p:cNvSpPr>
          <p:nvPr userDrawn="1"/>
        </p:nvSpPr>
        <p:spPr bwMode="auto">
          <a:xfrm>
            <a:off x="395290" y="4961778"/>
            <a:ext cx="28009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defRPr/>
            </a:pPr>
            <a:fld id="{F8714038-F777-4D6C-BF39-F3C9BE8830C2}" type="slidenum">
              <a:rPr lang="en-US" sz="600" smtClean="0">
                <a:solidFill>
                  <a:srgbClr val="0899CC"/>
                </a:solidFill>
                <a:latin typeface="Arial"/>
                <a:cs typeface="Arial" panose="020B0604020202020204" pitchFamily="34" charset="0"/>
              </a:rPr>
              <a:pPr eaLnBrk="1" hangingPunct="1">
                <a:defRPr/>
              </a:pPr>
              <a:t>‹#›</a:t>
            </a:fld>
            <a:r>
              <a:rPr lang="en-US" sz="600" dirty="0" smtClean="0">
                <a:solidFill>
                  <a:srgbClr val="038299"/>
                </a:solidFill>
                <a:latin typeface="Arial"/>
                <a:cs typeface="Arial" panose="020B0604020202020204" pitchFamily="34" charset="0"/>
              </a:rPr>
              <a:t>  </a:t>
            </a:r>
            <a:r>
              <a:rPr lang="en-US" sz="600" dirty="0" smtClean="0">
                <a:solidFill>
                  <a:prstClr val="white">
                    <a:lumMod val="65000"/>
                  </a:prstClr>
                </a:solidFill>
                <a:latin typeface="Arial"/>
                <a:cs typeface="Arial" pitchFamily="34" charset="0"/>
              </a:rPr>
              <a:t>  |</a:t>
            </a:r>
          </a:p>
        </p:txBody>
      </p:sp>
    </p:spTree>
    <p:extLst>
      <p:ext uri="{BB962C8B-B14F-4D97-AF65-F5344CB8AC3E}">
        <p14:creationId xmlns:p14="http://schemas.microsoft.com/office/powerpoint/2010/main" val="2267557149"/>
      </p:ext>
    </p:extLst>
  </p:cSld>
  <p:clrMapOvr>
    <a:masterClrMapping/>
  </p:clrMapOvr>
  <p:timing>
    <p:tnLst>
      <p:par>
        <p:cTn id="1" dur="indefinite" restart="never" nodeType="tmRoot"/>
      </p:par>
    </p:tnLst>
  </p:timing>
  <p:hf hdr="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4_SAG - Title only">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7284"/>
          <a:stretch/>
        </p:blipFill>
        <p:spPr>
          <a:xfrm>
            <a:off x="0" y="0"/>
            <a:ext cx="9144000" cy="4768850"/>
          </a:xfrm>
          <a:prstGeom prst="rect">
            <a:avLst/>
          </a:prstGeom>
        </p:spPr>
      </p:pic>
      <p:sp>
        <p:nvSpPr>
          <p:cNvPr id="10" name="Rectangle 9"/>
          <p:cNvSpPr/>
          <p:nvPr userDrawn="1"/>
        </p:nvSpPr>
        <p:spPr>
          <a:xfrm>
            <a:off x="1" y="1"/>
            <a:ext cx="2656490" cy="5143500"/>
          </a:xfrm>
          <a:prstGeom prst="rect">
            <a:avLst/>
          </a:prstGeom>
          <a:gradFill flip="none" rotWithShape="1">
            <a:gsLst>
              <a:gs pos="0">
                <a:schemeClr val="bg1"/>
              </a:gs>
              <a:gs pos="100000">
                <a:schemeClr val="bg1">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prstClr val="white"/>
              </a:solidFill>
            </a:endParaRPr>
          </a:p>
        </p:txBody>
      </p:sp>
      <p:sp>
        <p:nvSpPr>
          <p:cNvPr id="7" name="Title 6"/>
          <p:cNvSpPr>
            <a:spLocks noGrp="1"/>
          </p:cNvSpPr>
          <p:nvPr>
            <p:ph type="title"/>
          </p:nvPr>
        </p:nvSpPr>
        <p:spPr/>
        <p:txBody>
          <a:bodyPr/>
          <a:lstStyle/>
          <a:p>
            <a:r>
              <a:rPr lang="de-DE" smtClean="0"/>
              <a:t>Titelmasterformat durch Klicken bearbeiten</a:t>
            </a:r>
            <a:endParaRPr lang="en-US" dirty="0"/>
          </a:p>
        </p:txBody>
      </p:sp>
      <p:sp>
        <p:nvSpPr>
          <p:cNvPr id="5" name="Textplatzhalter 6"/>
          <p:cNvSpPr>
            <a:spLocks noGrp="1"/>
          </p:cNvSpPr>
          <p:nvPr>
            <p:ph type="body" sz="quarter" idx="13" hasCustomPrompt="1"/>
          </p:nvPr>
        </p:nvSpPr>
        <p:spPr>
          <a:xfrm>
            <a:off x="395289" y="655167"/>
            <a:ext cx="8353424" cy="324000"/>
          </a:xfrm>
        </p:spPr>
        <p:txBody>
          <a:bodyPr>
            <a:noAutofit/>
          </a:bodyPr>
          <a:lstStyle>
            <a:lvl1pPr marL="0" indent="0">
              <a:lnSpc>
                <a:spcPts val="2000"/>
              </a:lnSpc>
              <a:buNone/>
              <a:defRPr sz="2200" cap="all" baseline="0"/>
            </a:lvl1pPr>
            <a:lvl2pPr>
              <a:defRPr sz="2200"/>
            </a:lvl2pPr>
            <a:lvl3pPr>
              <a:defRPr sz="2200"/>
            </a:lvl3pPr>
            <a:lvl4pPr>
              <a:defRPr sz="2200"/>
            </a:lvl4pPr>
            <a:lvl5pPr>
              <a:defRPr sz="2200"/>
            </a:lvl5p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Subtitle</a:t>
            </a:r>
            <a:endParaRPr lang="de-DE" dirty="0"/>
          </a:p>
        </p:txBody>
      </p:sp>
      <p:sp>
        <p:nvSpPr>
          <p:cNvPr id="12" name="Footer Placeholder 2"/>
          <p:cNvSpPr>
            <a:spLocks noGrp="1"/>
          </p:cNvSpPr>
          <p:nvPr>
            <p:ph type="ftr" sz="quarter" idx="3"/>
          </p:nvPr>
        </p:nvSpPr>
        <p:spPr>
          <a:xfrm>
            <a:off x="675380" y="4960856"/>
            <a:ext cx="2268000" cy="92333"/>
          </a:xfrm>
          <a:prstGeom prst="rect">
            <a:avLst/>
          </a:prstGeom>
        </p:spPr>
        <p:txBody>
          <a:bodyPr vert="horz" lIns="0" tIns="0" rIns="0" bIns="0" rtlCol="0" anchor="ctr"/>
          <a:lstStyle>
            <a:lvl1pPr algn="l">
              <a:defRPr sz="600">
                <a:solidFill>
                  <a:schemeClr val="bg1">
                    <a:lumMod val="65000"/>
                  </a:schemeClr>
                </a:solidFill>
              </a:defRPr>
            </a:lvl1pPr>
          </a:lstStyle>
          <a:p>
            <a:pPr>
              <a:defRPr/>
            </a:pPr>
            <a:r>
              <a:rPr lang="en-US" dirty="0" smtClean="0">
                <a:solidFill>
                  <a:prstClr val="white">
                    <a:lumMod val="65000"/>
                  </a:prstClr>
                </a:solidFill>
              </a:rPr>
              <a:t>© 2015 Software AG. All rights reserved. For internal use only</a:t>
            </a:r>
            <a:endParaRPr lang="en-US" dirty="0">
              <a:solidFill>
                <a:prstClr val="white">
                  <a:lumMod val="65000"/>
                </a:prstClr>
              </a:solidFill>
            </a:endParaRPr>
          </a:p>
        </p:txBody>
      </p:sp>
      <p:sp>
        <p:nvSpPr>
          <p:cNvPr id="13" name="TextBox 22"/>
          <p:cNvSpPr txBox="1">
            <a:spLocks noChangeArrowheads="1"/>
          </p:cNvSpPr>
          <p:nvPr userDrawn="1"/>
        </p:nvSpPr>
        <p:spPr bwMode="auto">
          <a:xfrm>
            <a:off x="395290" y="4961778"/>
            <a:ext cx="28009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defRPr/>
            </a:pPr>
            <a:fld id="{F8714038-F777-4D6C-BF39-F3C9BE8830C2}" type="slidenum">
              <a:rPr lang="en-US" sz="600" smtClean="0">
                <a:solidFill>
                  <a:srgbClr val="0899CC"/>
                </a:solidFill>
                <a:latin typeface="Arial"/>
                <a:cs typeface="Arial" panose="020B0604020202020204" pitchFamily="34" charset="0"/>
              </a:rPr>
              <a:pPr eaLnBrk="1" hangingPunct="1">
                <a:defRPr/>
              </a:pPr>
              <a:t>‹#›</a:t>
            </a:fld>
            <a:r>
              <a:rPr lang="en-US" sz="600" dirty="0" smtClean="0">
                <a:solidFill>
                  <a:srgbClr val="038299"/>
                </a:solidFill>
                <a:latin typeface="Arial"/>
                <a:cs typeface="Arial" panose="020B0604020202020204" pitchFamily="34" charset="0"/>
              </a:rPr>
              <a:t>  </a:t>
            </a:r>
            <a:r>
              <a:rPr lang="en-US" sz="600" dirty="0" smtClean="0">
                <a:solidFill>
                  <a:prstClr val="white">
                    <a:lumMod val="65000"/>
                  </a:prstClr>
                </a:solidFill>
                <a:latin typeface="Arial"/>
                <a:cs typeface="Arial" pitchFamily="34" charset="0"/>
              </a:rPr>
              <a:t>  |</a:t>
            </a:r>
          </a:p>
        </p:txBody>
      </p:sp>
    </p:spTree>
    <p:extLst>
      <p:ext uri="{BB962C8B-B14F-4D97-AF65-F5344CB8AC3E}">
        <p14:creationId xmlns:p14="http://schemas.microsoft.com/office/powerpoint/2010/main" val="3765270637"/>
      </p:ext>
    </p:extLst>
  </p:cSld>
  <p:clrMapOvr>
    <a:masterClrMapping/>
  </p:clrMapOvr>
  <p:timing>
    <p:tnLst>
      <p:par>
        <p:cTn id="1" dur="indefinite" restart="never" nodeType="tmRoot"/>
      </p:par>
    </p:tnLst>
  </p:timing>
  <p:hf hdr="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SAG - Closing Slide">
    <p:spTree>
      <p:nvGrpSpPr>
        <p:cNvPr id="1" name=""/>
        <p:cNvGrpSpPr/>
        <p:nvPr/>
      </p:nvGrpSpPr>
      <p:grpSpPr>
        <a:xfrm>
          <a:off x="0" y="0"/>
          <a:ext cx="0" cy="0"/>
          <a:chOff x="0" y="0"/>
          <a:chExt cx="0" cy="0"/>
        </a:xfrm>
      </p:grpSpPr>
      <p:sp>
        <p:nvSpPr>
          <p:cNvPr id="3" name="Freeform 11"/>
          <p:cNvSpPr>
            <a:spLocks noEditPoints="1"/>
          </p:cNvSpPr>
          <p:nvPr/>
        </p:nvSpPr>
        <p:spPr bwMode="auto">
          <a:xfrm>
            <a:off x="2742612" y="2111045"/>
            <a:ext cx="3668704" cy="561211"/>
          </a:xfrm>
          <a:custGeom>
            <a:avLst/>
            <a:gdLst>
              <a:gd name="T0" fmla="*/ 564 w 634"/>
              <a:gd name="T1" fmla="*/ 91 h 97"/>
              <a:gd name="T2" fmla="*/ 561 w 634"/>
              <a:gd name="T3" fmla="*/ 82 h 97"/>
              <a:gd name="T4" fmla="*/ 535 w 634"/>
              <a:gd name="T5" fmla="*/ 83 h 97"/>
              <a:gd name="T6" fmla="*/ 567 w 634"/>
              <a:gd name="T7" fmla="*/ 66 h 97"/>
              <a:gd name="T8" fmla="*/ 460 w 634"/>
              <a:gd name="T9" fmla="*/ 54 h 97"/>
              <a:gd name="T10" fmla="*/ 410 w 634"/>
              <a:gd name="T11" fmla="*/ 42 h 97"/>
              <a:gd name="T12" fmla="*/ 413 w 634"/>
              <a:gd name="T13" fmla="*/ 52 h 97"/>
              <a:gd name="T14" fmla="*/ 442 w 634"/>
              <a:gd name="T15" fmla="*/ 56 h 97"/>
              <a:gd name="T16" fmla="*/ 433 w 634"/>
              <a:gd name="T17" fmla="*/ 97 h 97"/>
              <a:gd name="T18" fmla="*/ 110 w 634"/>
              <a:gd name="T19" fmla="*/ 73 h 97"/>
              <a:gd name="T20" fmla="*/ 95 w 634"/>
              <a:gd name="T21" fmla="*/ 82 h 97"/>
              <a:gd name="T22" fmla="*/ 92 w 634"/>
              <a:gd name="T23" fmla="*/ 91 h 97"/>
              <a:gd name="T24" fmla="*/ 137 w 634"/>
              <a:gd name="T25" fmla="*/ 78 h 97"/>
              <a:gd name="T26" fmla="*/ 119 w 634"/>
              <a:gd name="T27" fmla="*/ 48 h 97"/>
              <a:gd name="T28" fmla="*/ 135 w 634"/>
              <a:gd name="T29" fmla="*/ 42 h 97"/>
              <a:gd name="T30" fmla="*/ 92 w 634"/>
              <a:gd name="T31" fmla="*/ 55 h 97"/>
              <a:gd name="T32" fmla="*/ 23 w 634"/>
              <a:gd name="T33" fmla="*/ 40 h 97"/>
              <a:gd name="T34" fmla="*/ 37 w 634"/>
              <a:gd name="T35" fmla="*/ 0 h 97"/>
              <a:gd name="T36" fmla="*/ 442 w 634"/>
              <a:gd name="T37" fmla="*/ 84 h 97"/>
              <a:gd name="T38" fmla="*/ 442 w 634"/>
              <a:gd name="T39" fmla="*/ 68 h 97"/>
              <a:gd name="T40" fmla="*/ 531 w 634"/>
              <a:gd name="T41" fmla="*/ 55 h 97"/>
              <a:gd name="T42" fmla="*/ 549 w 634"/>
              <a:gd name="T43" fmla="*/ 63 h 97"/>
              <a:gd name="T44" fmla="*/ 363 w 634"/>
              <a:gd name="T45" fmla="*/ 84 h 97"/>
              <a:gd name="T46" fmla="*/ 344 w 634"/>
              <a:gd name="T47" fmla="*/ 39 h 97"/>
              <a:gd name="T48" fmla="*/ 328 w 634"/>
              <a:gd name="T49" fmla="*/ 39 h 97"/>
              <a:gd name="T50" fmla="*/ 279 w 634"/>
              <a:gd name="T51" fmla="*/ 18 h 97"/>
              <a:gd name="T52" fmla="*/ 262 w 634"/>
              <a:gd name="T53" fmla="*/ 38 h 97"/>
              <a:gd name="T54" fmla="*/ 243 w 634"/>
              <a:gd name="T55" fmla="*/ 26 h 97"/>
              <a:gd name="T56" fmla="*/ 252 w 634"/>
              <a:gd name="T57" fmla="*/ 25 h 97"/>
              <a:gd name="T58" fmla="*/ 237 w 634"/>
              <a:gd name="T59" fmla="*/ 13 h 97"/>
              <a:gd name="T60" fmla="*/ 208 w 634"/>
              <a:gd name="T61" fmla="*/ 39 h 97"/>
              <a:gd name="T62" fmla="*/ 218 w 634"/>
              <a:gd name="T63" fmla="*/ 94 h 97"/>
              <a:gd name="T64" fmla="*/ 236 w 634"/>
              <a:gd name="T65" fmla="*/ 51 h 97"/>
              <a:gd name="T66" fmla="*/ 296 w 634"/>
              <a:gd name="T67" fmla="*/ 94 h 97"/>
              <a:gd name="T68" fmla="*/ 295 w 634"/>
              <a:gd name="T69" fmla="*/ 82 h 97"/>
              <a:gd name="T70" fmla="*/ 281 w 634"/>
              <a:gd name="T71" fmla="*/ 77 h 97"/>
              <a:gd name="T72" fmla="*/ 319 w 634"/>
              <a:gd name="T73" fmla="*/ 95 h 97"/>
              <a:gd name="T74" fmla="*/ 398 w 634"/>
              <a:gd name="T75" fmla="*/ 80 h 97"/>
              <a:gd name="T76" fmla="*/ 379 w 634"/>
              <a:gd name="T77" fmla="*/ 39 h 97"/>
              <a:gd name="T78" fmla="*/ 505 w 634"/>
              <a:gd name="T79" fmla="*/ 37 h 97"/>
              <a:gd name="T80" fmla="*/ 474 w 634"/>
              <a:gd name="T81" fmla="*/ 94 h 97"/>
              <a:gd name="T82" fmla="*/ 493 w 634"/>
              <a:gd name="T83" fmla="*/ 51 h 97"/>
              <a:gd name="T84" fmla="*/ 174 w 634"/>
              <a:gd name="T85" fmla="*/ 97 h 97"/>
              <a:gd name="T86" fmla="*/ 165 w 634"/>
              <a:gd name="T87" fmla="*/ 67 h 97"/>
              <a:gd name="T88" fmla="*/ 165 w 634"/>
              <a:gd name="T89" fmla="*/ 67 h 97"/>
              <a:gd name="T90" fmla="*/ 592 w 634"/>
              <a:gd name="T91" fmla="*/ 52 h 97"/>
              <a:gd name="T92" fmla="*/ 626 w 634"/>
              <a:gd name="T93" fmla="*/ 59 h 97"/>
              <a:gd name="T94" fmla="*/ 633 w 634"/>
              <a:gd name="T95" fmla="*/ 43 h 97"/>
              <a:gd name="T96" fmla="*/ 634 w 634"/>
              <a:gd name="T97" fmla="*/ 40 h 97"/>
              <a:gd name="T98" fmla="*/ 625 w 634"/>
              <a:gd name="T99" fmla="*/ 63 h 97"/>
              <a:gd name="T100" fmla="*/ 634 w 634"/>
              <a:gd name="T101" fmla="*/ 49 h 97"/>
              <a:gd name="T102" fmla="*/ 624 w 634"/>
              <a:gd name="T103" fmla="*/ 52 h 97"/>
              <a:gd name="T104" fmla="*/ 591 w 634"/>
              <a:gd name="T105" fmla="*/ 38 h 97"/>
              <a:gd name="T106" fmla="*/ 583 w 634"/>
              <a:gd name="T107" fmla="*/ 63 h 97"/>
              <a:gd name="T108" fmla="*/ 600 w 634"/>
              <a:gd name="T109" fmla="*/ 55 h 97"/>
              <a:gd name="T110" fmla="*/ 608 w 634"/>
              <a:gd name="T111" fmla="*/ 62 h 97"/>
              <a:gd name="T112" fmla="*/ 39 w 634"/>
              <a:gd name="T113" fmla="*/ 38 h 97"/>
              <a:gd name="T114" fmla="*/ 12 w 634"/>
              <a:gd name="T115" fmla="*/ 96 h 97"/>
              <a:gd name="T116" fmla="*/ 39 w 634"/>
              <a:gd name="T117" fmla="*/ 3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4" h="97">
                <a:moveTo>
                  <a:pt x="511" y="67"/>
                </a:moveTo>
                <a:cubicBezTo>
                  <a:pt x="511" y="89"/>
                  <a:pt x="521" y="97"/>
                  <a:pt x="542" y="97"/>
                </a:cubicBezTo>
                <a:cubicBezTo>
                  <a:pt x="552" y="97"/>
                  <a:pt x="559" y="94"/>
                  <a:pt x="563" y="93"/>
                </a:cubicBezTo>
                <a:cubicBezTo>
                  <a:pt x="564" y="93"/>
                  <a:pt x="564" y="92"/>
                  <a:pt x="564" y="91"/>
                </a:cubicBezTo>
                <a:cubicBezTo>
                  <a:pt x="564" y="91"/>
                  <a:pt x="564" y="91"/>
                  <a:pt x="564" y="90"/>
                </a:cubicBezTo>
                <a:cubicBezTo>
                  <a:pt x="563" y="84"/>
                  <a:pt x="563" y="84"/>
                  <a:pt x="563" y="84"/>
                </a:cubicBezTo>
                <a:cubicBezTo>
                  <a:pt x="563" y="84"/>
                  <a:pt x="563" y="84"/>
                  <a:pt x="563" y="84"/>
                </a:cubicBezTo>
                <a:cubicBezTo>
                  <a:pt x="562" y="83"/>
                  <a:pt x="562" y="82"/>
                  <a:pt x="561" y="82"/>
                </a:cubicBezTo>
                <a:cubicBezTo>
                  <a:pt x="560" y="82"/>
                  <a:pt x="560" y="82"/>
                  <a:pt x="559" y="82"/>
                </a:cubicBezTo>
                <a:cubicBezTo>
                  <a:pt x="560" y="82"/>
                  <a:pt x="560" y="82"/>
                  <a:pt x="560" y="82"/>
                </a:cubicBezTo>
                <a:cubicBezTo>
                  <a:pt x="557" y="83"/>
                  <a:pt x="552" y="85"/>
                  <a:pt x="546" y="85"/>
                </a:cubicBezTo>
                <a:cubicBezTo>
                  <a:pt x="541" y="85"/>
                  <a:pt x="537" y="84"/>
                  <a:pt x="535" y="83"/>
                </a:cubicBezTo>
                <a:cubicBezTo>
                  <a:pt x="532" y="82"/>
                  <a:pt x="530" y="79"/>
                  <a:pt x="530" y="74"/>
                </a:cubicBezTo>
                <a:cubicBezTo>
                  <a:pt x="564" y="74"/>
                  <a:pt x="564" y="74"/>
                  <a:pt x="564" y="74"/>
                </a:cubicBezTo>
                <a:cubicBezTo>
                  <a:pt x="566" y="74"/>
                  <a:pt x="567" y="73"/>
                  <a:pt x="567" y="71"/>
                </a:cubicBezTo>
                <a:cubicBezTo>
                  <a:pt x="567" y="66"/>
                  <a:pt x="567" y="66"/>
                  <a:pt x="567" y="66"/>
                </a:cubicBezTo>
                <a:cubicBezTo>
                  <a:pt x="567" y="56"/>
                  <a:pt x="565" y="48"/>
                  <a:pt x="561" y="43"/>
                </a:cubicBezTo>
                <a:cubicBezTo>
                  <a:pt x="557" y="39"/>
                  <a:pt x="550" y="37"/>
                  <a:pt x="539" y="37"/>
                </a:cubicBezTo>
                <a:cubicBezTo>
                  <a:pt x="518" y="37"/>
                  <a:pt x="511" y="45"/>
                  <a:pt x="511" y="67"/>
                </a:cubicBezTo>
                <a:moveTo>
                  <a:pt x="460" y="54"/>
                </a:moveTo>
                <a:cubicBezTo>
                  <a:pt x="460" y="48"/>
                  <a:pt x="458" y="43"/>
                  <a:pt x="453" y="40"/>
                </a:cubicBezTo>
                <a:cubicBezTo>
                  <a:pt x="449" y="38"/>
                  <a:pt x="444" y="37"/>
                  <a:pt x="436" y="37"/>
                </a:cubicBezTo>
                <a:cubicBezTo>
                  <a:pt x="424" y="37"/>
                  <a:pt x="413" y="40"/>
                  <a:pt x="411" y="41"/>
                </a:cubicBezTo>
                <a:cubicBezTo>
                  <a:pt x="411" y="41"/>
                  <a:pt x="410" y="41"/>
                  <a:pt x="410" y="42"/>
                </a:cubicBezTo>
                <a:cubicBezTo>
                  <a:pt x="410" y="43"/>
                  <a:pt x="410" y="43"/>
                  <a:pt x="410" y="43"/>
                </a:cubicBezTo>
                <a:cubicBezTo>
                  <a:pt x="410" y="43"/>
                  <a:pt x="410" y="43"/>
                  <a:pt x="410" y="43"/>
                </a:cubicBezTo>
                <a:cubicBezTo>
                  <a:pt x="412" y="51"/>
                  <a:pt x="412" y="51"/>
                  <a:pt x="412" y="51"/>
                </a:cubicBezTo>
                <a:cubicBezTo>
                  <a:pt x="412" y="52"/>
                  <a:pt x="412" y="52"/>
                  <a:pt x="413" y="52"/>
                </a:cubicBezTo>
                <a:cubicBezTo>
                  <a:pt x="413" y="52"/>
                  <a:pt x="413" y="52"/>
                  <a:pt x="414" y="52"/>
                </a:cubicBezTo>
                <a:cubicBezTo>
                  <a:pt x="416" y="51"/>
                  <a:pt x="425" y="49"/>
                  <a:pt x="432" y="49"/>
                </a:cubicBezTo>
                <a:cubicBezTo>
                  <a:pt x="435" y="49"/>
                  <a:pt x="438" y="49"/>
                  <a:pt x="439" y="50"/>
                </a:cubicBezTo>
                <a:cubicBezTo>
                  <a:pt x="441" y="51"/>
                  <a:pt x="442" y="53"/>
                  <a:pt x="442" y="56"/>
                </a:cubicBezTo>
                <a:cubicBezTo>
                  <a:pt x="442" y="58"/>
                  <a:pt x="442" y="58"/>
                  <a:pt x="442" y="58"/>
                </a:cubicBezTo>
                <a:cubicBezTo>
                  <a:pt x="423" y="61"/>
                  <a:pt x="423" y="61"/>
                  <a:pt x="423" y="61"/>
                </a:cubicBezTo>
                <a:cubicBezTo>
                  <a:pt x="416" y="62"/>
                  <a:pt x="406" y="64"/>
                  <a:pt x="406" y="78"/>
                </a:cubicBezTo>
                <a:cubicBezTo>
                  <a:pt x="406" y="95"/>
                  <a:pt x="420" y="97"/>
                  <a:pt x="433" y="97"/>
                </a:cubicBezTo>
                <a:cubicBezTo>
                  <a:pt x="440" y="97"/>
                  <a:pt x="445" y="96"/>
                  <a:pt x="449" y="95"/>
                </a:cubicBezTo>
                <a:cubicBezTo>
                  <a:pt x="457" y="94"/>
                  <a:pt x="460" y="92"/>
                  <a:pt x="460" y="84"/>
                </a:cubicBezTo>
                <a:lnTo>
                  <a:pt x="460" y="54"/>
                </a:lnTo>
                <a:close/>
                <a:moveTo>
                  <a:pt x="110" y="73"/>
                </a:moveTo>
                <a:cubicBezTo>
                  <a:pt x="116" y="74"/>
                  <a:pt x="118" y="75"/>
                  <a:pt x="118" y="79"/>
                </a:cubicBezTo>
                <a:cubicBezTo>
                  <a:pt x="118" y="84"/>
                  <a:pt x="114" y="85"/>
                  <a:pt x="110" y="85"/>
                </a:cubicBezTo>
                <a:cubicBezTo>
                  <a:pt x="105" y="85"/>
                  <a:pt x="98" y="83"/>
                  <a:pt x="95" y="82"/>
                </a:cubicBezTo>
                <a:cubicBezTo>
                  <a:pt x="95" y="82"/>
                  <a:pt x="95" y="82"/>
                  <a:pt x="95" y="82"/>
                </a:cubicBezTo>
                <a:cubicBezTo>
                  <a:pt x="95" y="82"/>
                  <a:pt x="95" y="82"/>
                  <a:pt x="95" y="82"/>
                </a:cubicBezTo>
                <a:cubicBezTo>
                  <a:pt x="95" y="82"/>
                  <a:pt x="94" y="82"/>
                  <a:pt x="94" y="82"/>
                </a:cubicBezTo>
                <a:cubicBezTo>
                  <a:pt x="93" y="82"/>
                  <a:pt x="93" y="83"/>
                  <a:pt x="93" y="84"/>
                </a:cubicBezTo>
                <a:cubicBezTo>
                  <a:pt x="92" y="91"/>
                  <a:pt x="92" y="91"/>
                  <a:pt x="92" y="91"/>
                </a:cubicBezTo>
                <a:cubicBezTo>
                  <a:pt x="92" y="91"/>
                  <a:pt x="91" y="92"/>
                  <a:pt x="91" y="92"/>
                </a:cubicBezTo>
                <a:cubicBezTo>
                  <a:pt x="91" y="93"/>
                  <a:pt x="92" y="93"/>
                  <a:pt x="93" y="94"/>
                </a:cubicBezTo>
                <a:cubicBezTo>
                  <a:pt x="95" y="94"/>
                  <a:pt x="104" y="97"/>
                  <a:pt x="113" y="97"/>
                </a:cubicBezTo>
                <a:cubicBezTo>
                  <a:pt x="127" y="97"/>
                  <a:pt x="137" y="92"/>
                  <a:pt x="137" y="78"/>
                </a:cubicBezTo>
                <a:cubicBezTo>
                  <a:pt x="137" y="64"/>
                  <a:pt x="129" y="61"/>
                  <a:pt x="121" y="60"/>
                </a:cubicBezTo>
                <a:cubicBezTo>
                  <a:pt x="120" y="60"/>
                  <a:pt x="120" y="60"/>
                  <a:pt x="120" y="60"/>
                </a:cubicBezTo>
                <a:cubicBezTo>
                  <a:pt x="115" y="59"/>
                  <a:pt x="111" y="58"/>
                  <a:pt x="111" y="54"/>
                </a:cubicBezTo>
                <a:cubicBezTo>
                  <a:pt x="111" y="49"/>
                  <a:pt x="116" y="48"/>
                  <a:pt x="119" y="48"/>
                </a:cubicBezTo>
                <a:cubicBezTo>
                  <a:pt x="123" y="48"/>
                  <a:pt x="128" y="49"/>
                  <a:pt x="130" y="50"/>
                </a:cubicBezTo>
                <a:cubicBezTo>
                  <a:pt x="132" y="50"/>
                  <a:pt x="132" y="50"/>
                  <a:pt x="132" y="50"/>
                </a:cubicBezTo>
                <a:cubicBezTo>
                  <a:pt x="133" y="50"/>
                  <a:pt x="133" y="49"/>
                  <a:pt x="134" y="49"/>
                </a:cubicBezTo>
                <a:cubicBezTo>
                  <a:pt x="134" y="47"/>
                  <a:pt x="135" y="44"/>
                  <a:pt x="135" y="42"/>
                </a:cubicBezTo>
                <a:cubicBezTo>
                  <a:pt x="135" y="42"/>
                  <a:pt x="135" y="41"/>
                  <a:pt x="135" y="41"/>
                </a:cubicBezTo>
                <a:cubicBezTo>
                  <a:pt x="135" y="40"/>
                  <a:pt x="135" y="39"/>
                  <a:pt x="133" y="39"/>
                </a:cubicBezTo>
                <a:cubicBezTo>
                  <a:pt x="130" y="38"/>
                  <a:pt x="124" y="37"/>
                  <a:pt x="116" y="37"/>
                </a:cubicBezTo>
                <a:cubicBezTo>
                  <a:pt x="107" y="37"/>
                  <a:pt x="92" y="38"/>
                  <a:pt x="92" y="55"/>
                </a:cubicBezTo>
                <a:cubicBezTo>
                  <a:pt x="92" y="69"/>
                  <a:pt x="102" y="71"/>
                  <a:pt x="109" y="73"/>
                </a:cubicBezTo>
                <a:lnTo>
                  <a:pt x="110" y="73"/>
                </a:lnTo>
                <a:close/>
                <a:moveTo>
                  <a:pt x="23" y="59"/>
                </a:moveTo>
                <a:cubicBezTo>
                  <a:pt x="23" y="40"/>
                  <a:pt x="23" y="40"/>
                  <a:pt x="23" y="40"/>
                </a:cubicBezTo>
                <a:cubicBezTo>
                  <a:pt x="23" y="28"/>
                  <a:pt x="28" y="23"/>
                  <a:pt x="39" y="23"/>
                </a:cubicBezTo>
                <a:cubicBezTo>
                  <a:pt x="47" y="23"/>
                  <a:pt x="47" y="23"/>
                  <a:pt x="47" y="23"/>
                </a:cubicBezTo>
                <a:cubicBezTo>
                  <a:pt x="50" y="0"/>
                  <a:pt x="50" y="0"/>
                  <a:pt x="50" y="0"/>
                </a:cubicBezTo>
                <a:cubicBezTo>
                  <a:pt x="37" y="0"/>
                  <a:pt x="37" y="0"/>
                  <a:pt x="37" y="0"/>
                </a:cubicBezTo>
                <a:cubicBezTo>
                  <a:pt x="15" y="0"/>
                  <a:pt x="0" y="16"/>
                  <a:pt x="0" y="38"/>
                </a:cubicBezTo>
                <a:cubicBezTo>
                  <a:pt x="0" y="59"/>
                  <a:pt x="0" y="59"/>
                  <a:pt x="0" y="59"/>
                </a:cubicBezTo>
                <a:lnTo>
                  <a:pt x="23" y="59"/>
                </a:lnTo>
                <a:close/>
                <a:moveTo>
                  <a:pt x="442" y="84"/>
                </a:moveTo>
                <a:cubicBezTo>
                  <a:pt x="441" y="85"/>
                  <a:pt x="438" y="85"/>
                  <a:pt x="434" y="85"/>
                </a:cubicBezTo>
                <a:cubicBezTo>
                  <a:pt x="430" y="85"/>
                  <a:pt x="424" y="85"/>
                  <a:pt x="424" y="78"/>
                </a:cubicBezTo>
                <a:cubicBezTo>
                  <a:pt x="424" y="71"/>
                  <a:pt x="428" y="71"/>
                  <a:pt x="432" y="70"/>
                </a:cubicBezTo>
                <a:cubicBezTo>
                  <a:pt x="442" y="68"/>
                  <a:pt x="442" y="68"/>
                  <a:pt x="442" y="68"/>
                </a:cubicBezTo>
                <a:lnTo>
                  <a:pt x="442" y="84"/>
                </a:lnTo>
                <a:close/>
                <a:moveTo>
                  <a:pt x="530" y="63"/>
                </a:moveTo>
                <a:cubicBezTo>
                  <a:pt x="530" y="62"/>
                  <a:pt x="530" y="62"/>
                  <a:pt x="530" y="62"/>
                </a:cubicBezTo>
                <a:cubicBezTo>
                  <a:pt x="530" y="61"/>
                  <a:pt x="530" y="57"/>
                  <a:pt x="531" y="55"/>
                </a:cubicBezTo>
                <a:cubicBezTo>
                  <a:pt x="531" y="51"/>
                  <a:pt x="533" y="49"/>
                  <a:pt x="539" y="49"/>
                </a:cubicBezTo>
                <a:cubicBezTo>
                  <a:pt x="545" y="49"/>
                  <a:pt x="547" y="51"/>
                  <a:pt x="548" y="54"/>
                </a:cubicBezTo>
                <a:cubicBezTo>
                  <a:pt x="549" y="56"/>
                  <a:pt x="549" y="60"/>
                  <a:pt x="549" y="62"/>
                </a:cubicBezTo>
                <a:cubicBezTo>
                  <a:pt x="549" y="63"/>
                  <a:pt x="549" y="63"/>
                  <a:pt x="549" y="63"/>
                </a:cubicBezTo>
                <a:lnTo>
                  <a:pt x="530" y="63"/>
                </a:lnTo>
                <a:close/>
                <a:moveTo>
                  <a:pt x="379" y="78"/>
                </a:moveTo>
                <a:cubicBezTo>
                  <a:pt x="379" y="83"/>
                  <a:pt x="375" y="85"/>
                  <a:pt x="371" y="85"/>
                </a:cubicBezTo>
                <a:cubicBezTo>
                  <a:pt x="367" y="85"/>
                  <a:pt x="363" y="84"/>
                  <a:pt x="363" y="84"/>
                </a:cubicBezTo>
                <a:cubicBezTo>
                  <a:pt x="363" y="39"/>
                  <a:pt x="363" y="39"/>
                  <a:pt x="363" y="39"/>
                </a:cubicBezTo>
                <a:cubicBezTo>
                  <a:pt x="363" y="39"/>
                  <a:pt x="362" y="38"/>
                  <a:pt x="362" y="38"/>
                </a:cubicBezTo>
                <a:cubicBezTo>
                  <a:pt x="346" y="38"/>
                  <a:pt x="346" y="38"/>
                  <a:pt x="346" y="38"/>
                </a:cubicBezTo>
                <a:cubicBezTo>
                  <a:pt x="345" y="38"/>
                  <a:pt x="344" y="39"/>
                  <a:pt x="344" y="39"/>
                </a:cubicBezTo>
                <a:cubicBezTo>
                  <a:pt x="344" y="78"/>
                  <a:pt x="344" y="78"/>
                  <a:pt x="344" y="78"/>
                </a:cubicBezTo>
                <a:cubicBezTo>
                  <a:pt x="344" y="83"/>
                  <a:pt x="342" y="85"/>
                  <a:pt x="337" y="85"/>
                </a:cubicBezTo>
                <a:cubicBezTo>
                  <a:pt x="334" y="85"/>
                  <a:pt x="328" y="84"/>
                  <a:pt x="328" y="84"/>
                </a:cubicBezTo>
                <a:cubicBezTo>
                  <a:pt x="328" y="39"/>
                  <a:pt x="328" y="39"/>
                  <a:pt x="328" y="39"/>
                </a:cubicBezTo>
                <a:cubicBezTo>
                  <a:pt x="328" y="39"/>
                  <a:pt x="327" y="38"/>
                  <a:pt x="327" y="38"/>
                </a:cubicBezTo>
                <a:cubicBezTo>
                  <a:pt x="281" y="38"/>
                  <a:pt x="281" y="38"/>
                  <a:pt x="281" y="38"/>
                </a:cubicBezTo>
                <a:cubicBezTo>
                  <a:pt x="281" y="20"/>
                  <a:pt x="281" y="20"/>
                  <a:pt x="281" y="20"/>
                </a:cubicBezTo>
                <a:cubicBezTo>
                  <a:pt x="281" y="19"/>
                  <a:pt x="280" y="18"/>
                  <a:pt x="279" y="18"/>
                </a:cubicBezTo>
                <a:cubicBezTo>
                  <a:pt x="279" y="18"/>
                  <a:pt x="278" y="18"/>
                  <a:pt x="278" y="19"/>
                </a:cubicBezTo>
                <a:cubicBezTo>
                  <a:pt x="264" y="21"/>
                  <a:pt x="264" y="21"/>
                  <a:pt x="264" y="21"/>
                </a:cubicBezTo>
                <a:cubicBezTo>
                  <a:pt x="263" y="21"/>
                  <a:pt x="262" y="22"/>
                  <a:pt x="262" y="24"/>
                </a:cubicBezTo>
                <a:cubicBezTo>
                  <a:pt x="262" y="38"/>
                  <a:pt x="262" y="38"/>
                  <a:pt x="262" y="38"/>
                </a:cubicBezTo>
                <a:cubicBezTo>
                  <a:pt x="236" y="38"/>
                  <a:pt x="236" y="38"/>
                  <a:pt x="236" y="38"/>
                </a:cubicBezTo>
                <a:cubicBezTo>
                  <a:pt x="236" y="32"/>
                  <a:pt x="236" y="32"/>
                  <a:pt x="236" y="32"/>
                </a:cubicBezTo>
                <a:cubicBezTo>
                  <a:pt x="236" y="30"/>
                  <a:pt x="237" y="28"/>
                  <a:pt x="238" y="27"/>
                </a:cubicBezTo>
                <a:cubicBezTo>
                  <a:pt x="239" y="26"/>
                  <a:pt x="241" y="26"/>
                  <a:pt x="243" y="26"/>
                </a:cubicBezTo>
                <a:cubicBezTo>
                  <a:pt x="245" y="26"/>
                  <a:pt x="247" y="26"/>
                  <a:pt x="249" y="26"/>
                </a:cubicBezTo>
                <a:cubicBezTo>
                  <a:pt x="249" y="26"/>
                  <a:pt x="249" y="27"/>
                  <a:pt x="249" y="27"/>
                </a:cubicBezTo>
                <a:cubicBezTo>
                  <a:pt x="250" y="27"/>
                  <a:pt x="250" y="27"/>
                  <a:pt x="251" y="27"/>
                </a:cubicBezTo>
                <a:cubicBezTo>
                  <a:pt x="251" y="27"/>
                  <a:pt x="252" y="26"/>
                  <a:pt x="252" y="25"/>
                </a:cubicBezTo>
                <a:cubicBezTo>
                  <a:pt x="253" y="17"/>
                  <a:pt x="253" y="17"/>
                  <a:pt x="253" y="17"/>
                </a:cubicBezTo>
                <a:cubicBezTo>
                  <a:pt x="253" y="17"/>
                  <a:pt x="253" y="17"/>
                  <a:pt x="253" y="16"/>
                </a:cubicBezTo>
                <a:cubicBezTo>
                  <a:pt x="253" y="16"/>
                  <a:pt x="253" y="15"/>
                  <a:pt x="252" y="15"/>
                </a:cubicBezTo>
                <a:cubicBezTo>
                  <a:pt x="250" y="14"/>
                  <a:pt x="245" y="13"/>
                  <a:pt x="237" y="13"/>
                </a:cubicBezTo>
                <a:cubicBezTo>
                  <a:pt x="224" y="13"/>
                  <a:pt x="218" y="19"/>
                  <a:pt x="218" y="31"/>
                </a:cubicBezTo>
                <a:cubicBezTo>
                  <a:pt x="218" y="38"/>
                  <a:pt x="218" y="38"/>
                  <a:pt x="218" y="38"/>
                </a:cubicBezTo>
                <a:cubicBezTo>
                  <a:pt x="209" y="38"/>
                  <a:pt x="209" y="38"/>
                  <a:pt x="209" y="38"/>
                </a:cubicBezTo>
                <a:cubicBezTo>
                  <a:pt x="208" y="38"/>
                  <a:pt x="208" y="39"/>
                  <a:pt x="208" y="39"/>
                </a:cubicBezTo>
                <a:cubicBezTo>
                  <a:pt x="208" y="50"/>
                  <a:pt x="208" y="50"/>
                  <a:pt x="208" y="50"/>
                </a:cubicBezTo>
                <a:cubicBezTo>
                  <a:pt x="208" y="50"/>
                  <a:pt x="208" y="51"/>
                  <a:pt x="209" y="51"/>
                </a:cubicBezTo>
                <a:cubicBezTo>
                  <a:pt x="218" y="51"/>
                  <a:pt x="218" y="51"/>
                  <a:pt x="218" y="51"/>
                </a:cubicBezTo>
                <a:cubicBezTo>
                  <a:pt x="218" y="94"/>
                  <a:pt x="218" y="94"/>
                  <a:pt x="218" y="94"/>
                </a:cubicBezTo>
                <a:cubicBezTo>
                  <a:pt x="218" y="95"/>
                  <a:pt x="218" y="95"/>
                  <a:pt x="219" y="95"/>
                </a:cubicBezTo>
                <a:cubicBezTo>
                  <a:pt x="235" y="95"/>
                  <a:pt x="235" y="95"/>
                  <a:pt x="235" y="95"/>
                </a:cubicBezTo>
                <a:cubicBezTo>
                  <a:pt x="236" y="95"/>
                  <a:pt x="236" y="95"/>
                  <a:pt x="236" y="94"/>
                </a:cubicBezTo>
                <a:cubicBezTo>
                  <a:pt x="236" y="51"/>
                  <a:pt x="236" y="51"/>
                  <a:pt x="236" y="51"/>
                </a:cubicBezTo>
                <a:cubicBezTo>
                  <a:pt x="262" y="51"/>
                  <a:pt x="262" y="51"/>
                  <a:pt x="262" y="51"/>
                </a:cubicBezTo>
                <a:cubicBezTo>
                  <a:pt x="262" y="78"/>
                  <a:pt x="262" y="78"/>
                  <a:pt x="262" y="78"/>
                </a:cubicBezTo>
                <a:cubicBezTo>
                  <a:pt x="262" y="91"/>
                  <a:pt x="269" y="96"/>
                  <a:pt x="283" y="96"/>
                </a:cubicBezTo>
                <a:cubicBezTo>
                  <a:pt x="290" y="96"/>
                  <a:pt x="295" y="95"/>
                  <a:pt x="296" y="94"/>
                </a:cubicBezTo>
                <a:cubicBezTo>
                  <a:pt x="298" y="94"/>
                  <a:pt x="298" y="93"/>
                  <a:pt x="298" y="92"/>
                </a:cubicBezTo>
                <a:cubicBezTo>
                  <a:pt x="298" y="92"/>
                  <a:pt x="298" y="92"/>
                  <a:pt x="298" y="92"/>
                </a:cubicBezTo>
                <a:cubicBezTo>
                  <a:pt x="296" y="84"/>
                  <a:pt x="296" y="84"/>
                  <a:pt x="296" y="84"/>
                </a:cubicBezTo>
                <a:cubicBezTo>
                  <a:pt x="296" y="83"/>
                  <a:pt x="296" y="82"/>
                  <a:pt x="295" y="82"/>
                </a:cubicBezTo>
                <a:cubicBezTo>
                  <a:pt x="295" y="82"/>
                  <a:pt x="295" y="82"/>
                  <a:pt x="294" y="83"/>
                </a:cubicBezTo>
                <a:cubicBezTo>
                  <a:pt x="294" y="83"/>
                  <a:pt x="294" y="83"/>
                  <a:pt x="294" y="83"/>
                </a:cubicBezTo>
                <a:cubicBezTo>
                  <a:pt x="293" y="83"/>
                  <a:pt x="290" y="83"/>
                  <a:pt x="288" y="83"/>
                </a:cubicBezTo>
                <a:cubicBezTo>
                  <a:pt x="282" y="83"/>
                  <a:pt x="281" y="81"/>
                  <a:pt x="281" y="77"/>
                </a:cubicBezTo>
                <a:cubicBezTo>
                  <a:pt x="281" y="51"/>
                  <a:pt x="281" y="51"/>
                  <a:pt x="281" y="51"/>
                </a:cubicBezTo>
                <a:cubicBezTo>
                  <a:pt x="309" y="51"/>
                  <a:pt x="309" y="51"/>
                  <a:pt x="309" y="51"/>
                </a:cubicBezTo>
                <a:cubicBezTo>
                  <a:pt x="309" y="88"/>
                  <a:pt x="309" y="88"/>
                  <a:pt x="309" y="88"/>
                </a:cubicBezTo>
                <a:cubicBezTo>
                  <a:pt x="309" y="92"/>
                  <a:pt x="313" y="93"/>
                  <a:pt x="319" y="95"/>
                </a:cubicBezTo>
                <a:cubicBezTo>
                  <a:pt x="324" y="96"/>
                  <a:pt x="331" y="97"/>
                  <a:pt x="336" y="97"/>
                </a:cubicBezTo>
                <a:cubicBezTo>
                  <a:pt x="342" y="97"/>
                  <a:pt x="349" y="96"/>
                  <a:pt x="354" y="92"/>
                </a:cubicBezTo>
                <a:cubicBezTo>
                  <a:pt x="361" y="96"/>
                  <a:pt x="368" y="97"/>
                  <a:pt x="375" y="97"/>
                </a:cubicBezTo>
                <a:cubicBezTo>
                  <a:pt x="389" y="97"/>
                  <a:pt x="398" y="94"/>
                  <a:pt x="398" y="80"/>
                </a:cubicBezTo>
                <a:cubicBezTo>
                  <a:pt x="398" y="39"/>
                  <a:pt x="398" y="39"/>
                  <a:pt x="398" y="39"/>
                </a:cubicBezTo>
                <a:cubicBezTo>
                  <a:pt x="398" y="39"/>
                  <a:pt x="397" y="38"/>
                  <a:pt x="396" y="38"/>
                </a:cubicBezTo>
                <a:cubicBezTo>
                  <a:pt x="380" y="38"/>
                  <a:pt x="380" y="38"/>
                  <a:pt x="380" y="38"/>
                </a:cubicBezTo>
                <a:cubicBezTo>
                  <a:pt x="380" y="38"/>
                  <a:pt x="379" y="39"/>
                  <a:pt x="379" y="39"/>
                </a:cubicBezTo>
                <a:lnTo>
                  <a:pt x="379" y="78"/>
                </a:lnTo>
                <a:close/>
                <a:moveTo>
                  <a:pt x="507" y="48"/>
                </a:moveTo>
                <a:cubicBezTo>
                  <a:pt x="507" y="39"/>
                  <a:pt x="507" y="39"/>
                  <a:pt x="507" y="39"/>
                </a:cubicBezTo>
                <a:cubicBezTo>
                  <a:pt x="507" y="37"/>
                  <a:pt x="507" y="37"/>
                  <a:pt x="505" y="37"/>
                </a:cubicBezTo>
                <a:cubicBezTo>
                  <a:pt x="503" y="37"/>
                  <a:pt x="503" y="37"/>
                  <a:pt x="503" y="37"/>
                </a:cubicBezTo>
                <a:cubicBezTo>
                  <a:pt x="496" y="37"/>
                  <a:pt x="489" y="38"/>
                  <a:pt x="484" y="39"/>
                </a:cubicBezTo>
                <a:cubicBezTo>
                  <a:pt x="477" y="40"/>
                  <a:pt x="474" y="41"/>
                  <a:pt x="474" y="45"/>
                </a:cubicBezTo>
                <a:cubicBezTo>
                  <a:pt x="474" y="94"/>
                  <a:pt x="474" y="94"/>
                  <a:pt x="474" y="94"/>
                </a:cubicBezTo>
                <a:cubicBezTo>
                  <a:pt x="474" y="95"/>
                  <a:pt x="475" y="95"/>
                  <a:pt x="475" y="95"/>
                </a:cubicBezTo>
                <a:cubicBezTo>
                  <a:pt x="491" y="95"/>
                  <a:pt x="491" y="95"/>
                  <a:pt x="491" y="95"/>
                </a:cubicBezTo>
                <a:cubicBezTo>
                  <a:pt x="492" y="95"/>
                  <a:pt x="493" y="95"/>
                  <a:pt x="493" y="94"/>
                </a:cubicBezTo>
                <a:cubicBezTo>
                  <a:pt x="493" y="51"/>
                  <a:pt x="493" y="51"/>
                  <a:pt x="493" y="51"/>
                </a:cubicBezTo>
                <a:cubicBezTo>
                  <a:pt x="494" y="51"/>
                  <a:pt x="499" y="50"/>
                  <a:pt x="505" y="50"/>
                </a:cubicBezTo>
                <a:cubicBezTo>
                  <a:pt x="507" y="50"/>
                  <a:pt x="507" y="49"/>
                  <a:pt x="507" y="48"/>
                </a:cubicBezTo>
                <a:moveTo>
                  <a:pt x="146" y="67"/>
                </a:moveTo>
                <a:cubicBezTo>
                  <a:pt x="146" y="84"/>
                  <a:pt x="149" y="97"/>
                  <a:pt x="174" y="97"/>
                </a:cubicBezTo>
                <a:cubicBezTo>
                  <a:pt x="199" y="97"/>
                  <a:pt x="202" y="84"/>
                  <a:pt x="202" y="67"/>
                </a:cubicBezTo>
                <a:cubicBezTo>
                  <a:pt x="202" y="50"/>
                  <a:pt x="199" y="37"/>
                  <a:pt x="174" y="37"/>
                </a:cubicBezTo>
                <a:cubicBezTo>
                  <a:pt x="149" y="37"/>
                  <a:pt x="146" y="50"/>
                  <a:pt x="146" y="67"/>
                </a:cubicBezTo>
                <a:moveTo>
                  <a:pt x="165" y="67"/>
                </a:moveTo>
                <a:cubicBezTo>
                  <a:pt x="165" y="54"/>
                  <a:pt x="165" y="49"/>
                  <a:pt x="174" y="49"/>
                </a:cubicBezTo>
                <a:cubicBezTo>
                  <a:pt x="183" y="49"/>
                  <a:pt x="183" y="54"/>
                  <a:pt x="183" y="67"/>
                </a:cubicBezTo>
                <a:cubicBezTo>
                  <a:pt x="183" y="79"/>
                  <a:pt x="183" y="84"/>
                  <a:pt x="174" y="84"/>
                </a:cubicBezTo>
                <a:cubicBezTo>
                  <a:pt x="165" y="84"/>
                  <a:pt x="165" y="79"/>
                  <a:pt x="165" y="67"/>
                </a:cubicBezTo>
                <a:moveTo>
                  <a:pt x="594" y="42"/>
                </a:moveTo>
                <a:cubicBezTo>
                  <a:pt x="596" y="42"/>
                  <a:pt x="596" y="42"/>
                  <a:pt x="596" y="42"/>
                </a:cubicBezTo>
                <a:cubicBezTo>
                  <a:pt x="599" y="52"/>
                  <a:pt x="599" y="52"/>
                  <a:pt x="599" y="52"/>
                </a:cubicBezTo>
                <a:cubicBezTo>
                  <a:pt x="592" y="52"/>
                  <a:pt x="592" y="52"/>
                  <a:pt x="592" y="52"/>
                </a:cubicBezTo>
                <a:lnTo>
                  <a:pt x="594" y="42"/>
                </a:lnTo>
                <a:close/>
                <a:moveTo>
                  <a:pt x="629" y="53"/>
                </a:moveTo>
                <a:cubicBezTo>
                  <a:pt x="629" y="59"/>
                  <a:pt x="629" y="59"/>
                  <a:pt x="629" y="59"/>
                </a:cubicBezTo>
                <a:cubicBezTo>
                  <a:pt x="629" y="59"/>
                  <a:pt x="627" y="59"/>
                  <a:pt x="626" y="59"/>
                </a:cubicBezTo>
                <a:cubicBezTo>
                  <a:pt x="621" y="59"/>
                  <a:pt x="618" y="58"/>
                  <a:pt x="618" y="51"/>
                </a:cubicBezTo>
                <a:cubicBezTo>
                  <a:pt x="618" y="43"/>
                  <a:pt x="621" y="42"/>
                  <a:pt x="626" y="42"/>
                </a:cubicBezTo>
                <a:cubicBezTo>
                  <a:pt x="628" y="42"/>
                  <a:pt x="631" y="42"/>
                  <a:pt x="632" y="42"/>
                </a:cubicBezTo>
                <a:cubicBezTo>
                  <a:pt x="632" y="43"/>
                  <a:pt x="633" y="43"/>
                  <a:pt x="633" y="43"/>
                </a:cubicBezTo>
                <a:cubicBezTo>
                  <a:pt x="633" y="43"/>
                  <a:pt x="633" y="43"/>
                  <a:pt x="634" y="43"/>
                </a:cubicBezTo>
                <a:cubicBezTo>
                  <a:pt x="634" y="43"/>
                  <a:pt x="634" y="42"/>
                  <a:pt x="634" y="42"/>
                </a:cubicBezTo>
                <a:cubicBezTo>
                  <a:pt x="634" y="40"/>
                  <a:pt x="634" y="40"/>
                  <a:pt x="634" y="40"/>
                </a:cubicBezTo>
                <a:cubicBezTo>
                  <a:pt x="634" y="40"/>
                  <a:pt x="634" y="40"/>
                  <a:pt x="634" y="40"/>
                </a:cubicBezTo>
                <a:cubicBezTo>
                  <a:pt x="634" y="39"/>
                  <a:pt x="634" y="39"/>
                  <a:pt x="634" y="39"/>
                </a:cubicBezTo>
                <a:cubicBezTo>
                  <a:pt x="633" y="39"/>
                  <a:pt x="630" y="38"/>
                  <a:pt x="625" y="38"/>
                </a:cubicBezTo>
                <a:cubicBezTo>
                  <a:pt x="616" y="38"/>
                  <a:pt x="612" y="41"/>
                  <a:pt x="612" y="50"/>
                </a:cubicBezTo>
                <a:cubicBezTo>
                  <a:pt x="612" y="59"/>
                  <a:pt x="615" y="63"/>
                  <a:pt x="625" y="63"/>
                </a:cubicBezTo>
                <a:cubicBezTo>
                  <a:pt x="628" y="63"/>
                  <a:pt x="631" y="63"/>
                  <a:pt x="632" y="62"/>
                </a:cubicBezTo>
                <a:cubicBezTo>
                  <a:pt x="632" y="62"/>
                  <a:pt x="632" y="62"/>
                  <a:pt x="632" y="62"/>
                </a:cubicBezTo>
                <a:cubicBezTo>
                  <a:pt x="634" y="62"/>
                  <a:pt x="634" y="61"/>
                  <a:pt x="634" y="59"/>
                </a:cubicBezTo>
                <a:cubicBezTo>
                  <a:pt x="634" y="49"/>
                  <a:pt x="634" y="49"/>
                  <a:pt x="634" y="49"/>
                </a:cubicBezTo>
                <a:cubicBezTo>
                  <a:pt x="634" y="49"/>
                  <a:pt x="634" y="49"/>
                  <a:pt x="634" y="49"/>
                </a:cubicBezTo>
                <a:cubicBezTo>
                  <a:pt x="625" y="49"/>
                  <a:pt x="625" y="49"/>
                  <a:pt x="625" y="49"/>
                </a:cubicBezTo>
                <a:cubicBezTo>
                  <a:pt x="624" y="49"/>
                  <a:pt x="624" y="49"/>
                  <a:pt x="624" y="49"/>
                </a:cubicBezTo>
                <a:cubicBezTo>
                  <a:pt x="624" y="52"/>
                  <a:pt x="624" y="52"/>
                  <a:pt x="624" y="52"/>
                </a:cubicBezTo>
                <a:cubicBezTo>
                  <a:pt x="624" y="53"/>
                  <a:pt x="625" y="53"/>
                  <a:pt x="625" y="53"/>
                </a:cubicBezTo>
                <a:lnTo>
                  <a:pt x="629" y="53"/>
                </a:lnTo>
                <a:close/>
                <a:moveTo>
                  <a:pt x="600" y="38"/>
                </a:moveTo>
                <a:cubicBezTo>
                  <a:pt x="591" y="38"/>
                  <a:pt x="591" y="38"/>
                  <a:pt x="591" y="38"/>
                </a:cubicBezTo>
                <a:cubicBezTo>
                  <a:pt x="591" y="38"/>
                  <a:pt x="590" y="38"/>
                  <a:pt x="590" y="38"/>
                </a:cubicBezTo>
                <a:cubicBezTo>
                  <a:pt x="582" y="62"/>
                  <a:pt x="582" y="62"/>
                  <a:pt x="582" y="62"/>
                </a:cubicBezTo>
                <a:cubicBezTo>
                  <a:pt x="582" y="62"/>
                  <a:pt x="582" y="62"/>
                  <a:pt x="582" y="62"/>
                </a:cubicBezTo>
                <a:cubicBezTo>
                  <a:pt x="582" y="62"/>
                  <a:pt x="582" y="63"/>
                  <a:pt x="583" y="63"/>
                </a:cubicBezTo>
                <a:cubicBezTo>
                  <a:pt x="588" y="63"/>
                  <a:pt x="588" y="63"/>
                  <a:pt x="588" y="63"/>
                </a:cubicBezTo>
                <a:cubicBezTo>
                  <a:pt x="589" y="63"/>
                  <a:pt x="589" y="62"/>
                  <a:pt x="589" y="62"/>
                </a:cubicBezTo>
                <a:cubicBezTo>
                  <a:pt x="591" y="55"/>
                  <a:pt x="591" y="55"/>
                  <a:pt x="591" y="55"/>
                </a:cubicBezTo>
                <a:cubicBezTo>
                  <a:pt x="600" y="55"/>
                  <a:pt x="600" y="55"/>
                  <a:pt x="600" y="55"/>
                </a:cubicBezTo>
                <a:cubicBezTo>
                  <a:pt x="602" y="62"/>
                  <a:pt x="602" y="62"/>
                  <a:pt x="602" y="62"/>
                </a:cubicBezTo>
                <a:cubicBezTo>
                  <a:pt x="602" y="62"/>
                  <a:pt x="602" y="63"/>
                  <a:pt x="602" y="63"/>
                </a:cubicBezTo>
                <a:cubicBezTo>
                  <a:pt x="608" y="63"/>
                  <a:pt x="608" y="63"/>
                  <a:pt x="608" y="63"/>
                </a:cubicBezTo>
                <a:cubicBezTo>
                  <a:pt x="608" y="63"/>
                  <a:pt x="608" y="62"/>
                  <a:pt x="608" y="62"/>
                </a:cubicBezTo>
                <a:cubicBezTo>
                  <a:pt x="608" y="62"/>
                  <a:pt x="608" y="62"/>
                  <a:pt x="608" y="62"/>
                </a:cubicBezTo>
                <a:cubicBezTo>
                  <a:pt x="601" y="38"/>
                  <a:pt x="601" y="38"/>
                  <a:pt x="601" y="38"/>
                </a:cubicBezTo>
                <a:cubicBezTo>
                  <a:pt x="600" y="38"/>
                  <a:pt x="600" y="38"/>
                  <a:pt x="600" y="38"/>
                </a:cubicBezTo>
                <a:moveTo>
                  <a:pt x="39" y="38"/>
                </a:moveTo>
                <a:cubicBezTo>
                  <a:pt x="39" y="55"/>
                  <a:pt x="39" y="55"/>
                  <a:pt x="39" y="55"/>
                </a:cubicBezTo>
                <a:cubicBezTo>
                  <a:pt x="39" y="67"/>
                  <a:pt x="34" y="73"/>
                  <a:pt x="23" y="73"/>
                </a:cubicBezTo>
                <a:cubicBezTo>
                  <a:pt x="15" y="73"/>
                  <a:pt x="15" y="73"/>
                  <a:pt x="15" y="73"/>
                </a:cubicBezTo>
                <a:cubicBezTo>
                  <a:pt x="12" y="96"/>
                  <a:pt x="12" y="96"/>
                  <a:pt x="12" y="96"/>
                </a:cubicBezTo>
                <a:cubicBezTo>
                  <a:pt x="24" y="96"/>
                  <a:pt x="24" y="96"/>
                  <a:pt x="24" y="96"/>
                </a:cubicBezTo>
                <a:cubicBezTo>
                  <a:pt x="45" y="96"/>
                  <a:pt x="62" y="81"/>
                  <a:pt x="62" y="57"/>
                </a:cubicBezTo>
                <a:cubicBezTo>
                  <a:pt x="62" y="38"/>
                  <a:pt x="62" y="38"/>
                  <a:pt x="62" y="38"/>
                </a:cubicBezTo>
                <a:lnTo>
                  <a:pt x="39" y="38"/>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US" dirty="0">
              <a:solidFill>
                <a:srgbClr val="233356"/>
              </a:solidFill>
            </a:endParaRPr>
          </a:p>
        </p:txBody>
      </p:sp>
      <p:sp>
        <p:nvSpPr>
          <p:cNvPr id="4" name="Footer Placeholder 3"/>
          <p:cNvSpPr>
            <a:spLocks noGrp="1"/>
          </p:cNvSpPr>
          <p:nvPr>
            <p:ph type="ftr" sz="quarter" idx="10"/>
          </p:nvPr>
        </p:nvSpPr>
        <p:spPr/>
        <p:txBody>
          <a:bodyPr/>
          <a:lstStyle/>
          <a:p>
            <a:pPr>
              <a:defRPr/>
            </a:pPr>
            <a:r>
              <a:rPr lang="en-US" smtClean="0">
                <a:solidFill>
                  <a:prstClr val="white">
                    <a:lumMod val="65000"/>
                  </a:prstClr>
                </a:solidFill>
              </a:rPr>
              <a:t>© 2015 Software AG. All rights reserved. For internal use only</a:t>
            </a:r>
            <a:endParaRPr lang="en-US">
              <a:solidFill>
                <a:prstClr val="white">
                  <a:lumMod val="65000"/>
                </a:prstClr>
              </a:solidFill>
            </a:endParaRPr>
          </a:p>
        </p:txBody>
      </p:sp>
      <p:sp>
        <p:nvSpPr>
          <p:cNvPr id="6" name="TextBox 22"/>
          <p:cNvSpPr txBox="1">
            <a:spLocks noChangeArrowheads="1"/>
          </p:cNvSpPr>
          <p:nvPr/>
        </p:nvSpPr>
        <p:spPr bwMode="auto">
          <a:xfrm>
            <a:off x="395290" y="4961778"/>
            <a:ext cx="28009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defRPr/>
            </a:pPr>
            <a:fld id="{F8714038-F777-4D6C-BF39-F3C9BE8830C2}" type="slidenum">
              <a:rPr lang="en-US" sz="600" smtClean="0">
                <a:solidFill>
                  <a:srgbClr val="0899CC"/>
                </a:solidFill>
                <a:latin typeface="Arial"/>
                <a:cs typeface="Arial" panose="020B0604020202020204" pitchFamily="34" charset="0"/>
              </a:rPr>
              <a:pPr eaLnBrk="1" hangingPunct="1">
                <a:defRPr/>
              </a:pPr>
              <a:t>‹#›</a:t>
            </a:fld>
            <a:r>
              <a:rPr lang="en-US" sz="600" dirty="0" smtClean="0">
                <a:solidFill>
                  <a:srgbClr val="038299"/>
                </a:solidFill>
                <a:latin typeface="Arial"/>
                <a:cs typeface="Arial" panose="020B0604020202020204" pitchFamily="34" charset="0"/>
              </a:rPr>
              <a:t>  </a:t>
            </a:r>
            <a:r>
              <a:rPr lang="en-US" sz="600" dirty="0" smtClean="0">
                <a:solidFill>
                  <a:prstClr val="white">
                    <a:lumMod val="65000"/>
                  </a:prstClr>
                </a:solidFill>
                <a:latin typeface="Arial"/>
                <a:cs typeface="Arial" pitchFamily="34" charset="0"/>
              </a:rPr>
              <a:t>  |</a:t>
            </a:r>
          </a:p>
        </p:txBody>
      </p:sp>
    </p:spTree>
    <p:extLst>
      <p:ext uri="{BB962C8B-B14F-4D97-AF65-F5344CB8AC3E}">
        <p14:creationId xmlns:p14="http://schemas.microsoft.com/office/powerpoint/2010/main" val="2213145706"/>
      </p:ext>
    </p:extLst>
  </p:cSld>
  <p:clrMapOvr>
    <a:masterClrMapping/>
  </p:clrMapOvr>
  <p:timing>
    <p:tnLst>
      <p:par>
        <p:cTn id="1" dur="indefinite" restart="never" nodeType="tmRoot"/>
      </p:par>
    </p:tnLst>
  </p:timing>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SAG - Title only">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5728" t="25217" r="3613"/>
          <a:stretch/>
        </p:blipFill>
        <p:spPr>
          <a:xfrm>
            <a:off x="0" y="0"/>
            <a:ext cx="9144000" cy="4768850"/>
          </a:xfrm>
          <a:prstGeom prst="rect">
            <a:avLst/>
          </a:prstGeom>
        </p:spPr>
      </p:pic>
      <p:sp>
        <p:nvSpPr>
          <p:cNvPr id="11" name="Rectangle 10"/>
          <p:cNvSpPr/>
          <p:nvPr userDrawn="1"/>
        </p:nvSpPr>
        <p:spPr>
          <a:xfrm>
            <a:off x="0" y="1"/>
            <a:ext cx="4603531" cy="5143500"/>
          </a:xfrm>
          <a:prstGeom prst="rect">
            <a:avLst/>
          </a:prstGeom>
          <a:gradFill flip="none" rotWithShape="1">
            <a:gsLst>
              <a:gs pos="0">
                <a:schemeClr val="bg1"/>
              </a:gs>
              <a:gs pos="100000">
                <a:schemeClr val="bg1">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schemeClr val="bg1"/>
              </a:solidFill>
            </a:endParaRPr>
          </a:p>
        </p:txBody>
      </p:sp>
      <p:sp>
        <p:nvSpPr>
          <p:cNvPr id="7" name="Title 6"/>
          <p:cNvSpPr>
            <a:spLocks noGrp="1"/>
          </p:cNvSpPr>
          <p:nvPr>
            <p:ph type="title"/>
          </p:nvPr>
        </p:nvSpPr>
        <p:spPr/>
        <p:txBody>
          <a:bodyPr/>
          <a:lstStyle/>
          <a:p>
            <a:r>
              <a:rPr lang="de-DE" smtClean="0"/>
              <a:t>Titelmasterformat durch Klicken bearbeiten</a:t>
            </a:r>
            <a:endParaRPr lang="en-US" dirty="0"/>
          </a:p>
        </p:txBody>
      </p:sp>
      <p:sp>
        <p:nvSpPr>
          <p:cNvPr id="2" name="Footer Placeholder 1"/>
          <p:cNvSpPr>
            <a:spLocks noGrp="1"/>
          </p:cNvSpPr>
          <p:nvPr>
            <p:ph type="ftr" sz="quarter" idx="12"/>
          </p:nvPr>
        </p:nvSpPr>
        <p:spPr/>
        <p:txBody>
          <a:bodyPr/>
          <a:lstStyle/>
          <a:p>
            <a:pPr>
              <a:defRPr/>
            </a:pPr>
            <a:r>
              <a:rPr lang="en-US" smtClean="0"/>
              <a:t>© 2015 Software AG. All rights reserved. For internal use only</a:t>
            </a:r>
            <a:endParaRPr lang="en-US"/>
          </a:p>
        </p:txBody>
      </p:sp>
      <p:sp>
        <p:nvSpPr>
          <p:cNvPr id="5" name="Textplatzhalter 6"/>
          <p:cNvSpPr>
            <a:spLocks noGrp="1"/>
          </p:cNvSpPr>
          <p:nvPr>
            <p:ph type="body" sz="quarter" idx="13" hasCustomPrompt="1"/>
          </p:nvPr>
        </p:nvSpPr>
        <p:spPr>
          <a:xfrm>
            <a:off x="395289" y="655167"/>
            <a:ext cx="8353424" cy="324000"/>
          </a:xfrm>
        </p:spPr>
        <p:txBody>
          <a:bodyPr>
            <a:noAutofit/>
          </a:bodyPr>
          <a:lstStyle>
            <a:lvl1pPr marL="0" indent="0">
              <a:lnSpc>
                <a:spcPts val="2000"/>
              </a:lnSpc>
              <a:buNone/>
              <a:defRPr sz="2200" cap="all" baseline="0"/>
            </a:lvl1pPr>
            <a:lvl2pPr>
              <a:defRPr sz="2200"/>
            </a:lvl2pPr>
            <a:lvl3pPr>
              <a:defRPr sz="2200"/>
            </a:lvl3pPr>
            <a:lvl4pPr>
              <a:defRPr sz="2200"/>
            </a:lvl4pPr>
            <a:lvl5pPr>
              <a:defRPr sz="2200"/>
            </a:lvl5p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Subtitle</a:t>
            </a:r>
            <a:endParaRPr lang="de-DE" dirty="0"/>
          </a:p>
        </p:txBody>
      </p:sp>
      <p:sp>
        <p:nvSpPr>
          <p:cNvPr id="12" name="TextBox 22"/>
          <p:cNvSpPr txBox="1">
            <a:spLocks noChangeArrowheads="1"/>
          </p:cNvSpPr>
          <p:nvPr userDrawn="1"/>
        </p:nvSpPr>
        <p:spPr bwMode="auto">
          <a:xfrm>
            <a:off x="395290" y="4961778"/>
            <a:ext cx="28009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marL="0" marR="0" indent="0" algn="l" defTabSz="914400" rtl="0" eaLnBrk="1" fontAlgn="base" latinLnBrk="0" hangingPunct="1">
              <a:lnSpc>
                <a:spcPct val="100000"/>
              </a:lnSpc>
              <a:spcBef>
                <a:spcPct val="0"/>
              </a:spcBef>
              <a:spcAft>
                <a:spcPct val="0"/>
              </a:spcAft>
              <a:buClrTx/>
              <a:buSzTx/>
              <a:buFontTx/>
              <a:buNone/>
              <a:tabLst/>
              <a:defRPr/>
            </a:pPr>
            <a:fld id="{F8714038-F777-4D6C-BF39-F3C9BE8830C2}" type="slidenum">
              <a:rPr lang="en-US" sz="600" smtClean="0">
                <a:solidFill>
                  <a:schemeClr val="bg2"/>
                </a:solidFill>
                <a:latin typeface="+mn-lt"/>
                <a:cs typeface="Arial" panose="020B0604020202020204" pitchFamily="34" charset="0"/>
              </a:rPr>
              <a:pPr marL="0" marR="0" indent="0" algn="l" defTabSz="914400" rtl="0" eaLnBrk="1" fontAlgn="base" latinLnBrk="0" hangingPunct="1">
                <a:lnSpc>
                  <a:spcPct val="100000"/>
                </a:lnSpc>
                <a:spcBef>
                  <a:spcPct val="0"/>
                </a:spcBef>
                <a:spcAft>
                  <a:spcPct val="0"/>
                </a:spcAft>
                <a:buClrTx/>
                <a:buSzTx/>
                <a:buFontTx/>
                <a:buNone/>
                <a:tabLst/>
                <a:defRPr/>
              </a:pPr>
              <a:t>‹#›</a:t>
            </a:fld>
            <a:r>
              <a:rPr lang="en-US" sz="600" dirty="0" smtClean="0">
                <a:solidFill>
                  <a:srgbClr val="038299"/>
                </a:solidFill>
                <a:latin typeface="+mn-lt"/>
                <a:cs typeface="Arial" panose="020B0604020202020204" pitchFamily="34" charset="0"/>
              </a:rPr>
              <a:t>  </a:t>
            </a:r>
            <a:r>
              <a:rPr lang="en-US" sz="600" dirty="0" smtClean="0">
                <a:solidFill>
                  <a:schemeClr val="bg1">
                    <a:lumMod val="65000"/>
                  </a:schemeClr>
                </a:solidFill>
                <a:latin typeface="+mn-lt"/>
                <a:cs typeface="Arial" pitchFamily="34" charset="0"/>
              </a:rPr>
              <a:t>  |</a:t>
            </a:r>
          </a:p>
        </p:txBody>
      </p:sp>
    </p:spTree>
    <p:extLst>
      <p:ext uri="{BB962C8B-B14F-4D97-AF65-F5344CB8AC3E}">
        <p14:creationId xmlns:p14="http://schemas.microsoft.com/office/powerpoint/2010/main" val="1827263924"/>
      </p:ext>
    </p:extLst>
  </p:cSld>
  <p:clrMapOvr>
    <a:masterClrMapping/>
  </p:clrMapOvr>
  <p:timing>
    <p:tnLst>
      <p:par>
        <p:cTn id="1" dur="indefinite" restart="never" nodeType="tmRoot"/>
      </p:par>
    </p:tnLst>
  </p:timing>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_SAG - Title only">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7284"/>
          <a:stretch/>
        </p:blipFill>
        <p:spPr>
          <a:xfrm>
            <a:off x="0" y="0"/>
            <a:ext cx="9144000" cy="4768850"/>
          </a:xfrm>
          <a:prstGeom prst="rect">
            <a:avLst/>
          </a:prstGeom>
        </p:spPr>
      </p:pic>
      <p:sp>
        <p:nvSpPr>
          <p:cNvPr id="11" name="Rectangle 10"/>
          <p:cNvSpPr/>
          <p:nvPr userDrawn="1"/>
        </p:nvSpPr>
        <p:spPr>
          <a:xfrm>
            <a:off x="0" y="1"/>
            <a:ext cx="4603531" cy="5143500"/>
          </a:xfrm>
          <a:prstGeom prst="rect">
            <a:avLst/>
          </a:prstGeom>
          <a:gradFill flip="none" rotWithShape="1">
            <a:gsLst>
              <a:gs pos="0">
                <a:schemeClr val="bg1"/>
              </a:gs>
              <a:gs pos="100000">
                <a:schemeClr val="bg1">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schemeClr val="bg1"/>
              </a:solidFill>
            </a:endParaRPr>
          </a:p>
        </p:txBody>
      </p:sp>
      <p:sp>
        <p:nvSpPr>
          <p:cNvPr id="7" name="Title 6"/>
          <p:cNvSpPr>
            <a:spLocks noGrp="1"/>
          </p:cNvSpPr>
          <p:nvPr>
            <p:ph type="title"/>
          </p:nvPr>
        </p:nvSpPr>
        <p:spPr/>
        <p:txBody>
          <a:bodyPr/>
          <a:lstStyle/>
          <a:p>
            <a:r>
              <a:rPr lang="de-DE" smtClean="0"/>
              <a:t>Titelmasterformat durch Klicken bearbeiten</a:t>
            </a:r>
            <a:endParaRPr lang="en-US" dirty="0"/>
          </a:p>
        </p:txBody>
      </p:sp>
      <p:sp>
        <p:nvSpPr>
          <p:cNvPr id="2" name="Footer Placeholder 1"/>
          <p:cNvSpPr>
            <a:spLocks noGrp="1"/>
          </p:cNvSpPr>
          <p:nvPr>
            <p:ph type="ftr" sz="quarter" idx="12"/>
          </p:nvPr>
        </p:nvSpPr>
        <p:spPr/>
        <p:txBody>
          <a:bodyPr/>
          <a:lstStyle/>
          <a:p>
            <a:pPr>
              <a:defRPr/>
            </a:pPr>
            <a:r>
              <a:rPr lang="en-US" smtClean="0"/>
              <a:t>© 2015 Software AG. All rights reserved. For internal use only</a:t>
            </a:r>
            <a:endParaRPr lang="en-US"/>
          </a:p>
        </p:txBody>
      </p:sp>
      <p:sp>
        <p:nvSpPr>
          <p:cNvPr id="5" name="Textplatzhalter 6"/>
          <p:cNvSpPr>
            <a:spLocks noGrp="1"/>
          </p:cNvSpPr>
          <p:nvPr>
            <p:ph type="body" sz="quarter" idx="13" hasCustomPrompt="1"/>
          </p:nvPr>
        </p:nvSpPr>
        <p:spPr>
          <a:xfrm>
            <a:off x="395289" y="655167"/>
            <a:ext cx="8353424" cy="324000"/>
          </a:xfrm>
        </p:spPr>
        <p:txBody>
          <a:bodyPr>
            <a:noAutofit/>
          </a:bodyPr>
          <a:lstStyle>
            <a:lvl1pPr marL="0" indent="0">
              <a:lnSpc>
                <a:spcPts val="2000"/>
              </a:lnSpc>
              <a:buNone/>
              <a:defRPr sz="2200" cap="all" baseline="0"/>
            </a:lvl1pPr>
            <a:lvl2pPr>
              <a:defRPr sz="2200"/>
            </a:lvl2pPr>
            <a:lvl3pPr>
              <a:defRPr sz="2200"/>
            </a:lvl3pPr>
            <a:lvl4pPr>
              <a:defRPr sz="2200"/>
            </a:lvl4pPr>
            <a:lvl5pPr>
              <a:defRPr sz="2200"/>
            </a:lvl5p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Subtitle</a:t>
            </a:r>
            <a:endParaRPr lang="de-DE" dirty="0"/>
          </a:p>
        </p:txBody>
      </p:sp>
      <p:sp>
        <p:nvSpPr>
          <p:cNvPr id="12" name="TextBox 22"/>
          <p:cNvSpPr txBox="1">
            <a:spLocks noChangeArrowheads="1"/>
          </p:cNvSpPr>
          <p:nvPr userDrawn="1"/>
        </p:nvSpPr>
        <p:spPr bwMode="auto">
          <a:xfrm>
            <a:off x="395290" y="4961778"/>
            <a:ext cx="28009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marL="0" marR="0" indent="0" algn="l" defTabSz="914400" rtl="0" eaLnBrk="1" fontAlgn="base" latinLnBrk="0" hangingPunct="1">
              <a:lnSpc>
                <a:spcPct val="100000"/>
              </a:lnSpc>
              <a:spcBef>
                <a:spcPct val="0"/>
              </a:spcBef>
              <a:spcAft>
                <a:spcPct val="0"/>
              </a:spcAft>
              <a:buClrTx/>
              <a:buSzTx/>
              <a:buFontTx/>
              <a:buNone/>
              <a:tabLst/>
              <a:defRPr/>
            </a:pPr>
            <a:fld id="{F8714038-F777-4D6C-BF39-F3C9BE8830C2}" type="slidenum">
              <a:rPr lang="en-US" sz="600" smtClean="0">
                <a:solidFill>
                  <a:schemeClr val="bg2"/>
                </a:solidFill>
                <a:latin typeface="+mn-lt"/>
                <a:cs typeface="Arial" panose="020B0604020202020204" pitchFamily="34" charset="0"/>
              </a:rPr>
              <a:pPr marL="0" marR="0" indent="0" algn="l" defTabSz="914400" rtl="0" eaLnBrk="1" fontAlgn="base" latinLnBrk="0" hangingPunct="1">
                <a:lnSpc>
                  <a:spcPct val="100000"/>
                </a:lnSpc>
                <a:spcBef>
                  <a:spcPct val="0"/>
                </a:spcBef>
                <a:spcAft>
                  <a:spcPct val="0"/>
                </a:spcAft>
                <a:buClrTx/>
                <a:buSzTx/>
                <a:buFontTx/>
                <a:buNone/>
                <a:tabLst/>
                <a:defRPr/>
              </a:pPr>
              <a:t>‹#›</a:t>
            </a:fld>
            <a:r>
              <a:rPr lang="en-US" sz="600" dirty="0" smtClean="0">
                <a:solidFill>
                  <a:srgbClr val="038299"/>
                </a:solidFill>
                <a:latin typeface="+mn-lt"/>
                <a:cs typeface="Arial" panose="020B0604020202020204" pitchFamily="34" charset="0"/>
              </a:rPr>
              <a:t>  </a:t>
            </a:r>
            <a:r>
              <a:rPr lang="en-US" sz="600" dirty="0" smtClean="0">
                <a:solidFill>
                  <a:schemeClr val="bg1">
                    <a:lumMod val="65000"/>
                  </a:schemeClr>
                </a:solidFill>
                <a:latin typeface="+mn-lt"/>
                <a:cs typeface="Arial" pitchFamily="34" charset="0"/>
              </a:rPr>
              <a:t>  |</a:t>
            </a:r>
          </a:p>
        </p:txBody>
      </p:sp>
    </p:spTree>
    <p:extLst>
      <p:ext uri="{BB962C8B-B14F-4D97-AF65-F5344CB8AC3E}">
        <p14:creationId xmlns:p14="http://schemas.microsoft.com/office/powerpoint/2010/main" val="1827263924"/>
      </p:ext>
    </p:extLst>
  </p:cSld>
  <p:clrMapOvr>
    <a:masterClrMapping/>
  </p:clrMapOvr>
  <p:timing>
    <p:tnLst>
      <p:par>
        <p:cTn id="1" dur="indefinite" restart="never" nodeType="tmRoot"/>
      </p:par>
    </p:tnLst>
  </p:timing>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6_SAG - Title only">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7284"/>
          <a:stretch/>
        </p:blipFill>
        <p:spPr>
          <a:xfrm>
            <a:off x="0" y="0"/>
            <a:ext cx="9144000" cy="4768850"/>
          </a:xfrm>
          <a:prstGeom prst="rect">
            <a:avLst/>
          </a:prstGeom>
        </p:spPr>
      </p:pic>
      <p:sp>
        <p:nvSpPr>
          <p:cNvPr id="11" name="Rectangle 10"/>
          <p:cNvSpPr/>
          <p:nvPr userDrawn="1"/>
        </p:nvSpPr>
        <p:spPr>
          <a:xfrm>
            <a:off x="0" y="1"/>
            <a:ext cx="4603531" cy="5143500"/>
          </a:xfrm>
          <a:prstGeom prst="rect">
            <a:avLst/>
          </a:prstGeom>
          <a:gradFill flip="none" rotWithShape="1">
            <a:gsLst>
              <a:gs pos="0">
                <a:schemeClr val="bg1"/>
              </a:gs>
              <a:gs pos="100000">
                <a:schemeClr val="bg1">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schemeClr val="bg1"/>
              </a:solidFill>
            </a:endParaRPr>
          </a:p>
        </p:txBody>
      </p:sp>
      <p:sp>
        <p:nvSpPr>
          <p:cNvPr id="9" name="Rectangle 8"/>
          <p:cNvSpPr/>
          <p:nvPr userDrawn="1"/>
        </p:nvSpPr>
        <p:spPr>
          <a:xfrm>
            <a:off x="0" y="1"/>
            <a:ext cx="4603531" cy="5143500"/>
          </a:xfrm>
          <a:prstGeom prst="rect">
            <a:avLst/>
          </a:prstGeom>
          <a:gradFill flip="none" rotWithShape="1">
            <a:gsLst>
              <a:gs pos="0">
                <a:schemeClr val="bg1"/>
              </a:gs>
              <a:gs pos="100000">
                <a:schemeClr val="bg1">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schemeClr val="bg1"/>
              </a:solidFill>
            </a:endParaRPr>
          </a:p>
        </p:txBody>
      </p:sp>
      <p:sp>
        <p:nvSpPr>
          <p:cNvPr id="7" name="Title 6"/>
          <p:cNvSpPr>
            <a:spLocks noGrp="1"/>
          </p:cNvSpPr>
          <p:nvPr>
            <p:ph type="title"/>
          </p:nvPr>
        </p:nvSpPr>
        <p:spPr/>
        <p:txBody>
          <a:bodyPr/>
          <a:lstStyle/>
          <a:p>
            <a:r>
              <a:rPr lang="de-DE" smtClean="0"/>
              <a:t>Titelmasterformat durch Klicken bearbeiten</a:t>
            </a:r>
            <a:endParaRPr lang="en-US" dirty="0"/>
          </a:p>
        </p:txBody>
      </p:sp>
      <p:sp>
        <p:nvSpPr>
          <p:cNvPr id="2" name="Footer Placeholder 1"/>
          <p:cNvSpPr>
            <a:spLocks noGrp="1"/>
          </p:cNvSpPr>
          <p:nvPr>
            <p:ph type="ftr" sz="quarter" idx="12"/>
          </p:nvPr>
        </p:nvSpPr>
        <p:spPr/>
        <p:txBody>
          <a:bodyPr/>
          <a:lstStyle/>
          <a:p>
            <a:pPr>
              <a:defRPr/>
            </a:pPr>
            <a:r>
              <a:rPr lang="en-US" smtClean="0"/>
              <a:t>© 2015 Software AG. All rights reserved. For internal use only</a:t>
            </a:r>
            <a:endParaRPr lang="en-US"/>
          </a:p>
        </p:txBody>
      </p:sp>
      <p:sp>
        <p:nvSpPr>
          <p:cNvPr id="5" name="Textplatzhalter 6"/>
          <p:cNvSpPr>
            <a:spLocks noGrp="1"/>
          </p:cNvSpPr>
          <p:nvPr>
            <p:ph type="body" sz="quarter" idx="13" hasCustomPrompt="1"/>
          </p:nvPr>
        </p:nvSpPr>
        <p:spPr>
          <a:xfrm>
            <a:off x="395289" y="655167"/>
            <a:ext cx="8353424" cy="324000"/>
          </a:xfrm>
        </p:spPr>
        <p:txBody>
          <a:bodyPr>
            <a:noAutofit/>
          </a:bodyPr>
          <a:lstStyle>
            <a:lvl1pPr marL="0" indent="0">
              <a:lnSpc>
                <a:spcPts val="2000"/>
              </a:lnSpc>
              <a:buNone/>
              <a:defRPr sz="2200" cap="all" baseline="0"/>
            </a:lvl1pPr>
            <a:lvl2pPr>
              <a:defRPr sz="2200"/>
            </a:lvl2pPr>
            <a:lvl3pPr>
              <a:defRPr sz="2200"/>
            </a:lvl3pPr>
            <a:lvl4pPr>
              <a:defRPr sz="2200"/>
            </a:lvl4pPr>
            <a:lvl5pPr>
              <a:defRPr sz="2200"/>
            </a:lvl5p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Subtitle</a:t>
            </a:r>
            <a:endParaRPr lang="de-DE" dirty="0"/>
          </a:p>
        </p:txBody>
      </p:sp>
      <p:sp>
        <p:nvSpPr>
          <p:cNvPr id="12" name="TextBox 22"/>
          <p:cNvSpPr txBox="1">
            <a:spLocks noChangeArrowheads="1"/>
          </p:cNvSpPr>
          <p:nvPr userDrawn="1"/>
        </p:nvSpPr>
        <p:spPr bwMode="auto">
          <a:xfrm>
            <a:off x="395290" y="4961778"/>
            <a:ext cx="28009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marL="0" marR="0" indent="0" algn="l" defTabSz="914400" rtl="0" eaLnBrk="1" fontAlgn="base" latinLnBrk="0" hangingPunct="1">
              <a:lnSpc>
                <a:spcPct val="100000"/>
              </a:lnSpc>
              <a:spcBef>
                <a:spcPct val="0"/>
              </a:spcBef>
              <a:spcAft>
                <a:spcPct val="0"/>
              </a:spcAft>
              <a:buClrTx/>
              <a:buSzTx/>
              <a:buFontTx/>
              <a:buNone/>
              <a:tabLst/>
              <a:defRPr/>
            </a:pPr>
            <a:fld id="{F8714038-F777-4D6C-BF39-F3C9BE8830C2}" type="slidenum">
              <a:rPr lang="en-US" sz="600" smtClean="0">
                <a:solidFill>
                  <a:schemeClr val="bg2"/>
                </a:solidFill>
                <a:latin typeface="+mn-lt"/>
                <a:cs typeface="Arial" panose="020B0604020202020204" pitchFamily="34" charset="0"/>
              </a:rPr>
              <a:pPr marL="0" marR="0" indent="0" algn="l" defTabSz="914400" rtl="0" eaLnBrk="1" fontAlgn="base" latinLnBrk="0" hangingPunct="1">
                <a:lnSpc>
                  <a:spcPct val="100000"/>
                </a:lnSpc>
                <a:spcBef>
                  <a:spcPct val="0"/>
                </a:spcBef>
                <a:spcAft>
                  <a:spcPct val="0"/>
                </a:spcAft>
                <a:buClrTx/>
                <a:buSzTx/>
                <a:buFontTx/>
                <a:buNone/>
                <a:tabLst/>
                <a:defRPr/>
              </a:pPr>
              <a:t>‹#›</a:t>
            </a:fld>
            <a:r>
              <a:rPr lang="en-US" sz="600" dirty="0" smtClean="0">
                <a:solidFill>
                  <a:srgbClr val="038299"/>
                </a:solidFill>
                <a:latin typeface="+mn-lt"/>
                <a:cs typeface="Arial" panose="020B0604020202020204" pitchFamily="34" charset="0"/>
              </a:rPr>
              <a:t>  </a:t>
            </a:r>
            <a:r>
              <a:rPr lang="en-US" sz="600" dirty="0" smtClean="0">
                <a:solidFill>
                  <a:schemeClr val="bg1">
                    <a:lumMod val="65000"/>
                  </a:schemeClr>
                </a:solidFill>
                <a:latin typeface="+mn-lt"/>
                <a:cs typeface="Arial" pitchFamily="34" charset="0"/>
              </a:rPr>
              <a:t>  |</a:t>
            </a:r>
          </a:p>
        </p:txBody>
      </p:sp>
    </p:spTree>
    <p:extLst>
      <p:ext uri="{BB962C8B-B14F-4D97-AF65-F5344CB8AC3E}">
        <p14:creationId xmlns:p14="http://schemas.microsoft.com/office/powerpoint/2010/main" val="1765701705"/>
      </p:ext>
    </p:extLst>
  </p:cSld>
  <p:clrMapOvr>
    <a:masterClrMapping/>
  </p:clrMapOvr>
  <p:timing>
    <p:tnLst>
      <p:par>
        <p:cTn id="1" dur="indefinite" restart="never" nodeType="tmRoot"/>
      </p:par>
    </p:tnLst>
  </p:timing>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8_SAG - Title only">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b="7284"/>
          <a:stretch/>
        </p:blipFill>
        <p:spPr>
          <a:xfrm>
            <a:off x="0" y="0"/>
            <a:ext cx="9144000" cy="4768850"/>
          </a:xfrm>
          <a:prstGeom prst="rect">
            <a:avLst/>
          </a:prstGeom>
        </p:spPr>
      </p:pic>
      <p:sp>
        <p:nvSpPr>
          <p:cNvPr id="7" name="Title 6"/>
          <p:cNvSpPr>
            <a:spLocks noGrp="1"/>
          </p:cNvSpPr>
          <p:nvPr>
            <p:ph type="title"/>
          </p:nvPr>
        </p:nvSpPr>
        <p:spPr/>
        <p:txBody>
          <a:bodyPr/>
          <a:lstStyle/>
          <a:p>
            <a:r>
              <a:rPr lang="de-DE" smtClean="0"/>
              <a:t>Titelmasterformat durch Klicken bearbeiten</a:t>
            </a:r>
            <a:endParaRPr lang="en-US" dirty="0"/>
          </a:p>
        </p:txBody>
      </p:sp>
      <p:sp>
        <p:nvSpPr>
          <p:cNvPr id="2" name="Footer Placeholder 1"/>
          <p:cNvSpPr>
            <a:spLocks noGrp="1"/>
          </p:cNvSpPr>
          <p:nvPr>
            <p:ph type="ftr" sz="quarter" idx="12"/>
          </p:nvPr>
        </p:nvSpPr>
        <p:spPr/>
        <p:txBody>
          <a:bodyPr/>
          <a:lstStyle/>
          <a:p>
            <a:pPr>
              <a:defRPr/>
            </a:pPr>
            <a:r>
              <a:rPr lang="en-US" smtClean="0"/>
              <a:t>© 2015 Software AG. All rights reserved. For internal use only</a:t>
            </a:r>
            <a:endParaRPr lang="en-US"/>
          </a:p>
        </p:txBody>
      </p:sp>
      <p:sp>
        <p:nvSpPr>
          <p:cNvPr id="5" name="Textplatzhalter 6"/>
          <p:cNvSpPr>
            <a:spLocks noGrp="1"/>
          </p:cNvSpPr>
          <p:nvPr>
            <p:ph type="body" sz="quarter" idx="13" hasCustomPrompt="1"/>
          </p:nvPr>
        </p:nvSpPr>
        <p:spPr>
          <a:xfrm>
            <a:off x="395289" y="655167"/>
            <a:ext cx="8353424" cy="324000"/>
          </a:xfrm>
        </p:spPr>
        <p:txBody>
          <a:bodyPr>
            <a:noAutofit/>
          </a:bodyPr>
          <a:lstStyle>
            <a:lvl1pPr marL="0" indent="0">
              <a:lnSpc>
                <a:spcPts val="2000"/>
              </a:lnSpc>
              <a:buNone/>
              <a:defRPr sz="2200" cap="all" baseline="0"/>
            </a:lvl1pPr>
            <a:lvl2pPr>
              <a:defRPr sz="2200"/>
            </a:lvl2pPr>
            <a:lvl3pPr>
              <a:defRPr sz="2200"/>
            </a:lvl3pPr>
            <a:lvl4pPr>
              <a:defRPr sz="2200"/>
            </a:lvl4pPr>
            <a:lvl5pPr>
              <a:defRPr sz="2200"/>
            </a:lvl5p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Subtitle</a:t>
            </a:r>
            <a:endParaRPr lang="de-DE" dirty="0"/>
          </a:p>
        </p:txBody>
      </p:sp>
    </p:spTree>
    <p:extLst>
      <p:ext uri="{BB962C8B-B14F-4D97-AF65-F5344CB8AC3E}">
        <p14:creationId xmlns:p14="http://schemas.microsoft.com/office/powerpoint/2010/main" val="1664561909"/>
      </p:ext>
    </p:extLst>
  </p:cSld>
  <p:clrMapOvr>
    <a:masterClrMapping/>
  </p:clrMapOvr>
  <p:timing>
    <p:tnLst>
      <p:par>
        <p:cTn id="1" dur="indefinite" restart="never" nodeType="tmRoot"/>
      </p:par>
    </p:tnLst>
  </p:timing>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9_SAG - Title only">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b="7284"/>
          <a:stretch/>
        </p:blipFill>
        <p:spPr>
          <a:xfrm>
            <a:off x="0" y="0"/>
            <a:ext cx="9144000" cy="4768850"/>
          </a:xfrm>
          <a:prstGeom prst="rect">
            <a:avLst/>
          </a:prstGeom>
        </p:spPr>
      </p:pic>
      <p:sp>
        <p:nvSpPr>
          <p:cNvPr id="9" name="Rectangle 8"/>
          <p:cNvSpPr/>
          <p:nvPr userDrawn="1"/>
        </p:nvSpPr>
        <p:spPr>
          <a:xfrm>
            <a:off x="0" y="1"/>
            <a:ext cx="6550571" cy="4855778"/>
          </a:xfrm>
          <a:prstGeom prst="rect">
            <a:avLst/>
          </a:prstGeom>
          <a:gradFill flip="none" rotWithShape="1">
            <a:gsLst>
              <a:gs pos="0">
                <a:schemeClr val="bg1">
                  <a:alpha val="76000"/>
                </a:schemeClr>
              </a:gs>
              <a:gs pos="100000">
                <a:schemeClr val="bg1">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schemeClr val="bg1"/>
              </a:solidFill>
            </a:endParaRPr>
          </a:p>
        </p:txBody>
      </p:sp>
      <p:sp>
        <p:nvSpPr>
          <p:cNvPr id="7" name="Title 6"/>
          <p:cNvSpPr>
            <a:spLocks noGrp="1"/>
          </p:cNvSpPr>
          <p:nvPr>
            <p:ph type="title"/>
          </p:nvPr>
        </p:nvSpPr>
        <p:spPr/>
        <p:txBody>
          <a:bodyPr/>
          <a:lstStyle/>
          <a:p>
            <a:r>
              <a:rPr lang="de-DE" smtClean="0"/>
              <a:t>Titelmasterformat durch Klicken bearbeiten</a:t>
            </a:r>
            <a:endParaRPr lang="en-US" dirty="0"/>
          </a:p>
        </p:txBody>
      </p:sp>
      <p:sp>
        <p:nvSpPr>
          <p:cNvPr id="2" name="Footer Placeholder 1"/>
          <p:cNvSpPr>
            <a:spLocks noGrp="1"/>
          </p:cNvSpPr>
          <p:nvPr>
            <p:ph type="ftr" sz="quarter" idx="12"/>
          </p:nvPr>
        </p:nvSpPr>
        <p:spPr/>
        <p:txBody>
          <a:bodyPr/>
          <a:lstStyle/>
          <a:p>
            <a:pPr>
              <a:defRPr/>
            </a:pPr>
            <a:r>
              <a:rPr lang="en-US" smtClean="0"/>
              <a:t>© 2015 Software AG. All rights reserved. For internal use only</a:t>
            </a:r>
            <a:endParaRPr lang="en-US"/>
          </a:p>
        </p:txBody>
      </p:sp>
      <p:sp>
        <p:nvSpPr>
          <p:cNvPr id="5" name="Textplatzhalter 6"/>
          <p:cNvSpPr>
            <a:spLocks noGrp="1"/>
          </p:cNvSpPr>
          <p:nvPr>
            <p:ph type="body" sz="quarter" idx="13" hasCustomPrompt="1"/>
          </p:nvPr>
        </p:nvSpPr>
        <p:spPr>
          <a:xfrm>
            <a:off x="395289" y="655167"/>
            <a:ext cx="8353424" cy="324000"/>
          </a:xfrm>
        </p:spPr>
        <p:txBody>
          <a:bodyPr>
            <a:noAutofit/>
          </a:bodyPr>
          <a:lstStyle>
            <a:lvl1pPr marL="0" indent="0">
              <a:lnSpc>
                <a:spcPts val="2000"/>
              </a:lnSpc>
              <a:buNone/>
              <a:defRPr sz="2200" cap="all" baseline="0"/>
            </a:lvl1pPr>
            <a:lvl2pPr>
              <a:defRPr sz="2200"/>
            </a:lvl2pPr>
            <a:lvl3pPr>
              <a:defRPr sz="2200"/>
            </a:lvl3pPr>
            <a:lvl4pPr>
              <a:defRPr sz="2200"/>
            </a:lvl4pPr>
            <a:lvl5pPr>
              <a:defRPr sz="2200"/>
            </a:lvl5p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Subtitle</a:t>
            </a:r>
            <a:endParaRPr lang="de-DE" dirty="0"/>
          </a:p>
        </p:txBody>
      </p:sp>
    </p:spTree>
    <p:extLst>
      <p:ext uri="{BB962C8B-B14F-4D97-AF65-F5344CB8AC3E}">
        <p14:creationId xmlns:p14="http://schemas.microsoft.com/office/powerpoint/2010/main" val="1174577965"/>
      </p:ext>
    </p:extLst>
  </p:cSld>
  <p:clrMapOvr>
    <a:masterClrMapping/>
  </p:clrMapOvr>
  <p:timing>
    <p:tnLst>
      <p:par>
        <p:cTn id="1" dur="indefinite" restart="never" nodeType="tmRoot"/>
      </p:par>
    </p:tnLst>
  </p:timing>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1.jpeg"/><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theme" Target="../theme/theme2.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6" descr="corner2.jpg"/>
          <p:cNvPicPr>
            <a:picLocks noChangeAspect="1"/>
          </p:cNvPicPr>
          <p:nvPr/>
        </p:nvPicPr>
        <p:blipFill rotWithShape="1">
          <a:blip r:embed="rId23" cstate="email">
            <a:extLst>
              <a:ext uri="{28A0092B-C50C-407E-A947-70E740481C1C}">
                <a14:useLocalDpi xmlns:a14="http://schemas.microsoft.com/office/drawing/2010/main"/>
              </a:ext>
            </a:extLst>
          </a:blip>
          <a:srcRect/>
          <a:stretch/>
        </p:blipFill>
        <p:spPr>
          <a:xfrm>
            <a:off x="0" y="5914"/>
            <a:ext cx="9144000" cy="5048904"/>
          </a:xfrm>
          <a:prstGeom prst="rect">
            <a:avLst/>
          </a:prstGeom>
        </p:spPr>
      </p:pic>
      <p:sp>
        <p:nvSpPr>
          <p:cNvPr id="3" name="Footer Placeholder 2"/>
          <p:cNvSpPr>
            <a:spLocks noGrp="1"/>
          </p:cNvSpPr>
          <p:nvPr>
            <p:ph type="ftr" sz="quarter" idx="3"/>
          </p:nvPr>
        </p:nvSpPr>
        <p:spPr>
          <a:xfrm>
            <a:off x="675380" y="4960856"/>
            <a:ext cx="2268000" cy="92333"/>
          </a:xfrm>
          <a:prstGeom prst="rect">
            <a:avLst/>
          </a:prstGeom>
        </p:spPr>
        <p:txBody>
          <a:bodyPr vert="horz" lIns="0" tIns="0" rIns="0" bIns="0" rtlCol="0" anchor="ctr"/>
          <a:lstStyle>
            <a:lvl1pPr algn="l">
              <a:defRPr sz="600">
                <a:solidFill>
                  <a:schemeClr val="bg1">
                    <a:lumMod val="65000"/>
                  </a:schemeClr>
                </a:solidFill>
              </a:defRPr>
            </a:lvl1pPr>
          </a:lstStyle>
          <a:p>
            <a:pPr>
              <a:defRPr/>
            </a:pPr>
            <a:r>
              <a:rPr lang="en-US" smtClean="0"/>
              <a:t>© 2015 Software AG. All rights reserved. For internal use only</a:t>
            </a:r>
            <a:endParaRPr lang="en-US"/>
          </a:p>
        </p:txBody>
      </p:sp>
      <p:sp>
        <p:nvSpPr>
          <p:cNvPr id="2" name="Titelplatzhalter 1"/>
          <p:cNvSpPr>
            <a:spLocks noGrp="1"/>
          </p:cNvSpPr>
          <p:nvPr>
            <p:ph type="title"/>
          </p:nvPr>
        </p:nvSpPr>
        <p:spPr>
          <a:xfrm>
            <a:off x="395289" y="319488"/>
            <a:ext cx="8353424" cy="324000"/>
          </a:xfrm>
          <a:prstGeom prst="rect">
            <a:avLst/>
          </a:prstGeom>
        </p:spPr>
        <p:txBody>
          <a:bodyPr vert="horz" lIns="0" tIns="0" rIns="0" bIns="0" rtlCol="0" anchor="b" anchorCtr="0">
            <a:noAutofit/>
          </a:bodyPr>
          <a:lstStyle/>
          <a:p>
            <a:r>
              <a:rPr lang="de-DE" smtClean="0"/>
              <a:t>Titelmasterformat durch Klicken bearbeiten</a:t>
            </a:r>
            <a:endParaRPr lang="de-DE" dirty="0"/>
          </a:p>
        </p:txBody>
      </p:sp>
      <p:sp>
        <p:nvSpPr>
          <p:cNvPr id="13" name="TextBox 22"/>
          <p:cNvSpPr txBox="1">
            <a:spLocks noChangeArrowheads="1"/>
          </p:cNvSpPr>
          <p:nvPr/>
        </p:nvSpPr>
        <p:spPr bwMode="auto">
          <a:xfrm>
            <a:off x="395290" y="4961778"/>
            <a:ext cx="28009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marL="0" marR="0" indent="0" algn="l" defTabSz="914400" rtl="0" eaLnBrk="1" fontAlgn="base" latinLnBrk="0" hangingPunct="1">
              <a:lnSpc>
                <a:spcPct val="100000"/>
              </a:lnSpc>
              <a:spcBef>
                <a:spcPct val="0"/>
              </a:spcBef>
              <a:spcAft>
                <a:spcPct val="0"/>
              </a:spcAft>
              <a:buClrTx/>
              <a:buSzTx/>
              <a:buFontTx/>
              <a:buNone/>
              <a:tabLst/>
              <a:defRPr/>
            </a:pPr>
            <a:fld id="{F8714038-F777-4D6C-BF39-F3C9BE8830C2}" type="slidenum">
              <a:rPr lang="en-US" sz="600" smtClean="0">
                <a:solidFill>
                  <a:schemeClr val="bg2"/>
                </a:solidFill>
                <a:latin typeface="+mn-lt"/>
                <a:cs typeface="Arial" panose="020B0604020202020204" pitchFamily="34" charset="0"/>
              </a:rPr>
              <a:pPr marL="0" marR="0" indent="0" algn="l" defTabSz="914400" rtl="0" eaLnBrk="1" fontAlgn="base" latinLnBrk="0" hangingPunct="1">
                <a:lnSpc>
                  <a:spcPct val="100000"/>
                </a:lnSpc>
                <a:spcBef>
                  <a:spcPct val="0"/>
                </a:spcBef>
                <a:spcAft>
                  <a:spcPct val="0"/>
                </a:spcAft>
                <a:buClrTx/>
                <a:buSzTx/>
                <a:buFontTx/>
                <a:buNone/>
                <a:tabLst/>
                <a:defRPr/>
              </a:pPr>
              <a:t>‹#›</a:t>
            </a:fld>
            <a:r>
              <a:rPr lang="en-US" sz="600" dirty="0" smtClean="0">
                <a:solidFill>
                  <a:srgbClr val="038299"/>
                </a:solidFill>
                <a:latin typeface="+mn-lt"/>
                <a:cs typeface="Arial" panose="020B0604020202020204" pitchFamily="34" charset="0"/>
              </a:rPr>
              <a:t>  </a:t>
            </a:r>
            <a:r>
              <a:rPr lang="en-US" sz="600" dirty="0" smtClean="0">
                <a:solidFill>
                  <a:schemeClr val="bg1">
                    <a:lumMod val="65000"/>
                  </a:schemeClr>
                </a:solidFill>
                <a:latin typeface="+mn-lt"/>
                <a:cs typeface="Arial" pitchFamily="34" charset="0"/>
              </a:rPr>
              <a:t>  |</a:t>
            </a:r>
          </a:p>
        </p:txBody>
      </p:sp>
      <p:sp>
        <p:nvSpPr>
          <p:cNvPr id="15" name="Freeform 10"/>
          <p:cNvSpPr>
            <a:spLocks noEditPoints="1"/>
          </p:cNvSpPr>
          <p:nvPr/>
        </p:nvSpPr>
        <p:spPr bwMode="auto">
          <a:xfrm>
            <a:off x="7505027" y="4823729"/>
            <a:ext cx="1379396" cy="215970"/>
          </a:xfrm>
          <a:custGeom>
            <a:avLst/>
            <a:gdLst>
              <a:gd name="T0" fmla="*/ 0 w 1955"/>
              <a:gd name="T1" fmla="*/ 182 h 298"/>
              <a:gd name="T2" fmla="*/ 144 w 1955"/>
              <a:gd name="T3" fmla="*/ 68 h 298"/>
              <a:gd name="T4" fmla="*/ 670 w 1955"/>
              <a:gd name="T5" fmla="*/ 94 h 298"/>
              <a:gd name="T6" fmla="*/ 639 w 1955"/>
              <a:gd name="T7" fmla="*/ 120 h 298"/>
              <a:gd name="T8" fmla="*/ 670 w 1955"/>
              <a:gd name="T9" fmla="*/ 289 h 298"/>
              <a:gd name="T10" fmla="*/ 728 w 1955"/>
              <a:gd name="T11" fmla="*/ 156 h 298"/>
              <a:gd name="T12" fmla="*/ 913 w 1955"/>
              <a:gd name="T13" fmla="*/ 290 h 298"/>
              <a:gd name="T14" fmla="*/ 909 w 1955"/>
              <a:gd name="T15" fmla="*/ 253 h 298"/>
              <a:gd name="T16" fmla="*/ 865 w 1955"/>
              <a:gd name="T17" fmla="*/ 235 h 298"/>
              <a:gd name="T18" fmla="*/ 982 w 1955"/>
              <a:gd name="T19" fmla="*/ 291 h 298"/>
              <a:gd name="T20" fmla="*/ 1226 w 1955"/>
              <a:gd name="T21" fmla="*/ 247 h 298"/>
              <a:gd name="T22" fmla="*/ 1168 w 1955"/>
              <a:gd name="T23" fmla="*/ 120 h 298"/>
              <a:gd name="T24" fmla="*/ 1118 w 1955"/>
              <a:gd name="T25" fmla="*/ 120 h 298"/>
              <a:gd name="T26" fmla="*/ 1060 w 1955"/>
              <a:gd name="T27" fmla="*/ 238 h 298"/>
              <a:gd name="T28" fmla="*/ 1006 w 1955"/>
              <a:gd name="T29" fmla="*/ 116 h 298"/>
              <a:gd name="T30" fmla="*/ 856 w 1955"/>
              <a:gd name="T31" fmla="*/ 56 h 298"/>
              <a:gd name="T32" fmla="*/ 728 w 1955"/>
              <a:gd name="T33" fmla="*/ 116 h 298"/>
              <a:gd name="T34" fmla="*/ 765 w 1955"/>
              <a:gd name="T35" fmla="*/ 80 h 298"/>
              <a:gd name="T36" fmla="*/ 779 w 1955"/>
              <a:gd name="T37" fmla="*/ 52 h 298"/>
              <a:gd name="T38" fmla="*/ 670 w 1955"/>
              <a:gd name="T39" fmla="*/ 94 h 298"/>
              <a:gd name="T40" fmla="*/ 1734 w 1955"/>
              <a:gd name="T41" fmla="*/ 286 h 298"/>
              <a:gd name="T42" fmla="*/ 1733 w 1955"/>
              <a:gd name="T43" fmla="*/ 258 h 298"/>
              <a:gd name="T44" fmla="*/ 1682 w 1955"/>
              <a:gd name="T45" fmla="*/ 260 h 298"/>
              <a:gd name="T46" fmla="*/ 1747 w 1955"/>
              <a:gd name="T47" fmla="*/ 218 h 298"/>
              <a:gd name="T48" fmla="*/ 1574 w 1955"/>
              <a:gd name="T49" fmla="*/ 206 h 298"/>
              <a:gd name="T50" fmla="*/ 1662 w 1955"/>
              <a:gd name="T51" fmla="*/ 149 h 298"/>
              <a:gd name="T52" fmla="*/ 1633 w 1955"/>
              <a:gd name="T53" fmla="*/ 195 h 298"/>
              <a:gd name="T54" fmla="*/ 1267 w 1955"/>
              <a:gd name="T55" fmla="*/ 124 h 298"/>
              <a:gd name="T56" fmla="*/ 1269 w 1955"/>
              <a:gd name="T57" fmla="*/ 157 h 298"/>
              <a:gd name="T58" fmla="*/ 1353 w 1955"/>
              <a:gd name="T59" fmla="*/ 153 h 298"/>
              <a:gd name="T60" fmla="*/ 1252 w 1955"/>
              <a:gd name="T61" fmla="*/ 239 h 298"/>
              <a:gd name="T62" fmla="*/ 1418 w 1955"/>
              <a:gd name="T63" fmla="*/ 165 h 298"/>
              <a:gd name="T64" fmla="*/ 1307 w 1955"/>
              <a:gd name="T65" fmla="*/ 239 h 298"/>
              <a:gd name="T66" fmla="*/ 1360 w 1955"/>
              <a:gd name="T67" fmla="*/ 259 h 298"/>
              <a:gd name="T68" fmla="*/ 448 w 1955"/>
              <a:gd name="T69" fmla="*/ 205 h 298"/>
              <a:gd name="T70" fmla="*/ 448 w 1955"/>
              <a:gd name="T71" fmla="*/ 205 h 298"/>
              <a:gd name="T72" fmla="*/ 564 w 1955"/>
              <a:gd name="T73" fmla="*/ 205 h 298"/>
              <a:gd name="T74" fmla="*/ 283 w 1955"/>
              <a:gd name="T75" fmla="*/ 168 h 298"/>
              <a:gd name="T76" fmla="*/ 339 w 1955"/>
              <a:gd name="T77" fmla="*/ 260 h 298"/>
              <a:gd name="T78" fmla="*/ 289 w 1955"/>
              <a:gd name="T79" fmla="*/ 252 h 298"/>
              <a:gd name="T80" fmla="*/ 284 w 1955"/>
              <a:gd name="T81" fmla="*/ 287 h 298"/>
              <a:gd name="T82" fmla="*/ 368 w 1955"/>
              <a:gd name="T83" fmla="*/ 183 h 298"/>
              <a:gd name="T84" fmla="*/ 407 w 1955"/>
              <a:gd name="T85" fmla="*/ 153 h 298"/>
              <a:gd name="T86" fmla="*/ 409 w 1955"/>
              <a:gd name="T87" fmla="*/ 118 h 298"/>
              <a:gd name="T88" fmla="*/ 1550 w 1955"/>
              <a:gd name="T89" fmla="*/ 112 h 298"/>
              <a:gd name="T90" fmla="*/ 1465 w 1955"/>
              <a:gd name="T91" fmla="*/ 293 h 298"/>
              <a:gd name="T92" fmla="*/ 1557 w 1955"/>
              <a:gd name="T93" fmla="*/ 154 h 298"/>
              <a:gd name="T94" fmla="*/ 1550 w 1955"/>
              <a:gd name="T95" fmla="*/ 112 h 298"/>
              <a:gd name="T96" fmla="*/ 1927 w 1955"/>
              <a:gd name="T97" fmla="*/ 193 h 298"/>
              <a:gd name="T98" fmla="*/ 1955 w 1955"/>
              <a:gd name="T99" fmla="*/ 151 h 298"/>
              <a:gd name="T100" fmla="*/ 1924 w 1955"/>
              <a:gd name="T101" fmla="*/ 160 h 298"/>
              <a:gd name="T102" fmla="*/ 1928 w 1955"/>
              <a:gd name="T103" fmla="*/ 181 h 298"/>
              <a:gd name="T104" fmla="*/ 1950 w 1955"/>
              <a:gd name="T105" fmla="*/ 130 h 298"/>
              <a:gd name="T106" fmla="*/ 1955 w 1955"/>
              <a:gd name="T107" fmla="*/ 121 h 298"/>
              <a:gd name="T108" fmla="*/ 119 w 1955"/>
              <a:gd name="T109" fmla="*/ 116 h 298"/>
              <a:gd name="T110" fmla="*/ 44 w 1955"/>
              <a:gd name="T111" fmla="*/ 225 h 298"/>
              <a:gd name="T112" fmla="*/ 189 w 1955"/>
              <a:gd name="T113" fmla="*/ 116 h 298"/>
              <a:gd name="T114" fmla="*/ 1820 w 1955"/>
              <a:gd name="T115" fmla="*/ 116 h 298"/>
              <a:gd name="T116" fmla="*/ 1795 w 1955"/>
              <a:gd name="T117" fmla="*/ 192 h 298"/>
              <a:gd name="T118" fmla="*/ 1850 w 1955"/>
              <a:gd name="T119" fmla="*/ 170 h 298"/>
              <a:gd name="T120" fmla="*/ 1874 w 1955"/>
              <a:gd name="T121" fmla="*/ 191 h 298"/>
              <a:gd name="T122" fmla="*/ 1820 w 1955"/>
              <a:gd name="T123" fmla="*/ 116 h 298"/>
              <a:gd name="T124" fmla="*/ 1838 w 1955"/>
              <a:gd name="T125" fmla="*/ 12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55" h="298">
                <a:moveTo>
                  <a:pt x="113" y="0"/>
                </a:moveTo>
                <a:lnTo>
                  <a:pt x="113" y="0"/>
                </a:lnTo>
                <a:cubicBezTo>
                  <a:pt x="45" y="0"/>
                  <a:pt x="0" y="49"/>
                  <a:pt x="0" y="118"/>
                </a:cubicBezTo>
                <a:lnTo>
                  <a:pt x="0" y="182"/>
                </a:lnTo>
                <a:lnTo>
                  <a:pt x="70" y="182"/>
                </a:lnTo>
                <a:lnTo>
                  <a:pt x="70" y="123"/>
                </a:lnTo>
                <a:cubicBezTo>
                  <a:pt x="70" y="86"/>
                  <a:pt x="85" y="68"/>
                  <a:pt x="120" y="68"/>
                </a:cubicBezTo>
                <a:lnTo>
                  <a:pt x="144" y="68"/>
                </a:lnTo>
                <a:lnTo>
                  <a:pt x="152" y="0"/>
                </a:lnTo>
                <a:lnTo>
                  <a:pt x="113" y="0"/>
                </a:lnTo>
                <a:lnTo>
                  <a:pt x="113" y="0"/>
                </a:lnTo>
                <a:close/>
                <a:moveTo>
                  <a:pt x="670" y="94"/>
                </a:moveTo>
                <a:lnTo>
                  <a:pt x="670" y="94"/>
                </a:lnTo>
                <a:lnTo>
                  <a:pt x="670" y="116"/>
                </a:lnTo>
                <a:lnTo>
                  <a:pt x="644" y="116"/>
                </a:lnTo>
                <a:cubicBezTo>
                  <a:pt x="641" y="116"/>
                  <a:pt x="639" y="118"/>
                  <a:pt x="639" y="120"/>
                </a:cubicBezTo>
                <a:lnTo>
                  <a:pt x="639" y="152"/>
                </a:lnTo>
                <a:cubicBezTo>
                  <a:pt x="639" y="154"/>
                  <a:pt x="641" y="156"/>
                  <a:pt x="644" y="156"/>
                </a:cubicBezTo>
                <a:lnTo>
                  <a:pt x="670" y="156"/>
                </a:lnTo>
                <a:lnTo>
                  <a:pt x="670" y="289"/>
                </a:lnTo>
                <a:cubicBezTo>
                  <a:pt x="670" y="291"/>
                  <a:pt x="672" y="293"/>
                  <a:pt x="674" y="293"/>
                </a:cubicBezTo>
                <a:lnTo>
                  <a:pt x="724" y="293"/>
                </a:lnTo>
                <a:cubicBezTo>
                  <a:pt x="726" y="293"/>
                  <a:pt x="728" y="291"/>
                  <a:pt x="728" y="289"/>
                </a:cubicBezTo>
                <a:lnTo>
                  <a:pt x="728" y="156"/>
                </a:lnTo>
                <a:lnTo>
                  <a:pt x="807" y="156"/>
                </a:lnTo>
                <a:lnTo>
                  <a:pt x="807" y="239"/>
                </a:lnTo>
                <a:cubicBezTo>
                  <a:pt x="807" y="281"/>
                  <a:pt x="828" y="296"/>
                  <a:pt x="870" y="296"/>
                </a:cubicBezTo>
                <a:cubicBezTo>
                  <a:pt x="894" y="296"/>
                  <a:pt x="909" y="291"/>
                  <a:pt x="913" y="290"/>
                </a:cubicBezTo>
                <a:cubicBezTo>
                  <a:pt x="916" y="288"/>
                  <a:pt x="918" y="287"/>
                  <a:pt x="918" y="284"/>
                </a:cubicBezTo>
                <a:cubicBezTo>
                  <a:pt x="918" y="283"/>
                  <a:pt x="917" y="281"/>
                  <a:pt x="917" y="281"/>
                </a:cubicBezTo>
                <a:lnTo>
                  <a:pt x="913" y="257"/>
                </a:lnTo>
                <a:cubicBezTo>
                  <a:pt x="912" y="254"/>
                  <a:pt x="911" y="253"/>
                  <a:pt x="909" y="253"/>
                </a:cubicBezTo>
                <a:cubicBezTo>
                  <a:pt x="909" y="253"/>
                  <a:pt x="908" y="253"/>
                  <a:pt x="907" y="254"/>
                </a:cubicBezTo>
                <a:cubicBezTo>
                  <a:pt x="906" y="254"/>
                  <a:pt x="906" y="254"/>
                  <a:pt x="905" y="254"/>
                </a:cubicBezTo>
                <a:cubicBezTo>
                  <a:pt x="901" y="255"/>
                  <a:pt x="894" y="255"/>
                  <a:pt x="886" y="255"/>
                </a:cubicBezTo>
                <a:cubicBezTo>
                  <a:pt x="868" y="255"/>
                  <a:pt x="865" y="247"/>
                  <a:pt x="865" y="235"/>
                </a:cubicBezTo>
                <a:lnTo>
                  <a:pt x="865" y="157"/>
                </a:lnTo>
                <a:lnTo>
                  <a:pt x="952" y="157"/>
                </a:lnTo>
                <a:lnTo>
                  <a:pt x="952" y="272"/>
                </a:lnTo>
                <a:cubicBezTo>
                  <a:pt x="952" y="283"/>
                  <a:pt x="963" y="287"/>
                  <a:pt x="982" y="291"/>
                </a:cubicBezTo>
                <a:cubicBezTo>
                  <a:pt x="997" y="294"/>
                  <a:pt x="1018" y="298"/>
                  <a:pt x="1034" y="298"/>
                </a:cubicBezTo>
                <a:cubicBezTo>
                  <a:pt x="1055" y="298"/>
                  <a:pt x="1076" y="294"/>
                  <a:pt x="1091" y="282"/>
                </a:cubicBezTo>
                <a:cubicBezTo>
                  <a:pt x="1112" y="294"/>
                  <a:pt x="1135" y="298"/>
                  <a:pt x="1157" y="298"/>
                </a:cubicBezTo>
                <a:cubicBezTo>
                  <a:pt x="1198" y="298"/>
                  <a:pt x="1226" y="288"/>
                  <a:pt x="1226" y="247"/>
                </a:cubicBezTo>
                <a:lnTo>
                  <a:pt x="1226" y="120"/>
                </a:lnTo>
                <a:cubicBezTo>
                  <a:pt x="1226" y="118"/>
                  <a:pt x="1224" y="116"/>
                  <a:pt x="1221" y="116"/>
                </a:cubicBezTo>
                <a:lnTo>
                  <a:pt x="1172" y="116"/>
                </a:lnTo>
                <a:cubicBezTo>
                  <a:pt x="1170" y="116"/>
                  <a:pt x="1168" y="118"/>
                  <a:pt x="1168" y="120"/>
                </a:cubicBezTo>
                <a:lnTo>
                  <a:pt x="1168" y="238"/>
                </a:lnTo>
                <a:cubicBezTo>
                  <a:pt x="1168" y="256"/>
                  <a:pt x="1157" y="262"/>
                  <a:pt x="1143" y="262"/>
                </a:cubicBezTo>
                <a:cubicBezTo>
                  <a:pt x="1131" y="262"/>
                  <a:pt x="1118" y="258"/>
                  <a:pt x="1118" y="258"/>
                </a:cubicBezTo>
                <a:lnTo>
                  <a:pt x="1118" y="120"/>
                </a:lnTo>
                <a:cubicBezTo>
                  <a:pt x="1118" y="118"/>
                  <a:pt x="1116" y="116"/>
                  <a:pt x="1114" y="116"/>
                </a:cubicBezTo>
                <a:lnTo>
                  <a:pt x="1065" y="116"/>
                </a:lnTo>
                <a:cubicBezTo>
                  <a:pt x="1062" y="116"/>
                  <a:pt x="1060" y="118"/>
                  <a:pt x="1060" y="120"/>
                </a:cubicBezTo>
                <a:lnTo>
                  <a:pt x="1060" y="238"/>
                </a:lnTo>
                <a:cubicBezTo>
                  <a:pt x="1060" y="256"/>
                  <a:pt x="1053" y="262"/>
                  <a:pt x="1039" y="262"/>
                </a:cubicBezTo>
                <a:cubicBezTo>
                  <a:pt x="1027" y="262"/>
                  <a:pt x="1010" y="259"/>
                  <a:pt x="1010" y="259"/>
                </a:cubicBezTo>
                <a:lnTo>
                  <a:pt x="1010" y="120"/>
                </a:lnTo>
                <a:cubicBezTo>
                  <a:pt x="1010" y="118"/>
                  <a:pt x="1009" y="116"/>
                  <a:pt x="1006" y="116"/>
                </a:cubicBezTo>
                <a:lnTo>
                  <a:pt x="865" y="116"/>
                </a:lnTo>
                <a:lnTo>
                  <a:pt x="865" y="61"/>
                </a:lnTo>
                <a:cubicBezTo>
                  <a:pt x="865" y="57"/>
                  <a:pt x="863" y="56"/>
                  <a:pt x="859" y="56"/>
                </a:cubicBezTo>
                <a:cubicBezTo>
                  <a:pt x="859" y="56"/>
                  <a:pt x="857" y="56"/>
                  <a:pt x="856" y="56"/>
                </a:cubicBezTo>
                <a:lnTo>
                  <a:pt x="813" y="64"/>
                </a:lnTo>
                <a:cubicBezTo>
                  <a:pt x="809" y="64"/>
                  <a:pt x="807" y="67"/>
                  <a:pt x="807" y="72"/>
                </a:cubicBezTo>
                <a:lnTo>
                  <a:pt x="807" y="116"/>
                </a:lnTo>
                <a:lnTo>
                  <a:pt x="728" y="116"/>
                </a:lnTo>
                <a:lnTo>
                  <a:pt x="728" y="97"/>
                </a:lnTo>
                <a:cubicBezTo>
                  <a:pt x="728" y="90"/>
                  <a:pt x="729" y="86"/>
                  <a:pt x="732" y="83"/>
                </a:cubicBezTo>
                <a:cubicBezTo>
                  <a:pt x="736" y="80"/>
                  <a:pt x="741" y="79"/>
                  <a:pt x="749" y="79"/>
                </a:cubicBezTo>
                <a:cubicBezTo>
                  <a:pt x="754" y="79"/>
                  <a:pt x="761" y="80"/>
                  <a:pt x="765" y="80"/>
                </a:cubicBezTo>
                <a:cubicBezTo>
                  <a:pt x="766" y="80"/>
                  <a:pt x="767" y="81"/>
                  <a:pt x="768" y="81"/>
                </a:cubicBezTo>
                <a:cubicBezTo>
                  <a:pt x="769" y="81"/>
                  <a:pt x="771" y="81"/>
                  <a:pt x="772" y="81"/>
                </a:cubicBezTo>
                <a:cubicBezTo>
                  <a:pt x="774" y="81"/>
                  <a:pt x="775" y="80"/>
                  <a:pt x="775" y="77"/>
                </a:cubicBezTo>
                <a:lnTo>
                  <a:pt x="779" y="52"/>
                </a:lnTo>
                <a:cubicBezTo>
                  <a:pt x="779" y="52"/>
                  <a:pt x="779" y="51"/>
                  <a:pt x="779" y="50"/>
                </a:cubicBezTo>
                <a:cubicBezTo>
                  <a:pt x="779" y="47"/>
                  <a:pt x="778" y="46"/>
                  <a:pt x="776" y="45"/>
                </a:cubicBezTo>
                <a:cubicBezTo>
                  <a:pt x="771" y="44"/>
                  <a:pt x="755" y="39"/>
                  <a:pt x="729" y="39"/>
                </a:cubicBezTo>
                <a:cubicBezTo>
                  <a:pt x="688" y="39"/>
                  <a:pt x="670" y="57"/>
                  <a:pt x="670" y="94"/>
                </a:cubicBezTo>
                <a:close/>
                <a:moveTo>
                  <a:pt x="1574" y="206"/>
                </a:moveTo>
                <a:lnTo>
                  <a:pt x="1574" y="206"/>
                </a:lnTo>
                <a:cubicBezTo>
                  <a:pt x="1574" y="275"/>
                  <a:pt x="1605" y="297"/>
                  <a:pt x="1671" y="297"/>
                </a:cubicBezTo>
                <a:cubicBezTo>
                  <a:pt x="1701" y="297"/>
                  <a:pt x="1723" y="290"/>
                  <a:pt x="1734" y="286"/>
                </a:cubicBezTo>
                <a:cubicBezTo>
                  <a:pt x="1737" y="285"/>
                  <a:pt x="1739" y="282"/>
                  <a:pt x="1739" y="280"/>
                </a:cubicBezTo>
                <a:cubicBezTo>
                  <a:pt x="1739" y="280"/>
                  <a:pt x="1739" y="279"/>
                  <a:pt x="1738" y="278"/>
                </a:cubicBezTo>
                <a:lnTo>
                  <a:pt x="1733" y="258"/>
                </a:lnTo>
                <a:lnTo>
                  <a:pt x="1733" y="258"/>
                </a:lnTo>
                <a:cubicBezTo>
                  <a:pt x="1732" y="254"/>
                  <a:pt x="1730" y="253"/>
                  <a:pt x="1728" y="253"/>
                </a:cubicBezTo>
                <a:cubicBezTo>
                  <a:pt x="1727" y="253"/>
                  <a:pt x="1725" y="253"/>
                  <a:pt x="1724" y="253"/>
                </a:cubicBezTo>
                <a:lnTo>
                  <a:pt x="1724" y="253"/>
                </a:lnTo>
                <a:cubicBezTo>
                  <a:pt x="1716" y="256"/>
                  <a:pt x="1700" y="260"/>
                  <a:pt x="1682" y="260"/>
                </a:cubicBezTo>
                <a:cubicBezTo>
                  <a:pt x="1667" y="260"/>
                  <a:pt x="1656" y="259"/>
                  <a:pt x="1648" y="255"/>
                </a:cubicBezTo>
                <a:cubicBezTo>
                  <a:pt x="1640" y="251"/>
                  <a:pt x="1634" y="241"/>
                  <a:pt x="1634" y="228"/>
                </a:cubicBezTo>
                <a:lnTo>
                  <a:pt x="1738" y="228"/>
                </a:lnTo>
                <a:cubicBezTo>
                  <a:pt x="1745" y="228"/>
                  <a:pt x="1747" y="223"/>
                  <a:pt x="1747" y="218"/>
                </a:cubicBezTo>
                <a:lnTo>
                  <a:pt x="1747" y="202"/>
                </a:lnTo>
                <a:cubicBezTo>
                  <a:pt x="1747" y="171"/>
                  <a:pt x="1741" y="147"/>
                  <a:pt x="1729" y="133"/>
                </a:cubicBezTo>
                <a:cubicBezTo>
                  <a:pt x="1716" y="120"/>
                  <a:pt x="1694" y="112"/>
                  <a:pt x="1662" y="112"/>
                </a:cubicBezTo>
                <a:cubicBezTo>
                  <a:pt x="1597" y="112"/>
                  <a:pt x="1574" y="137"/>
                  <a:pt x="1574" y="206"/>
                </a:cubicBezTo>
                <a:close/>
                <a:moveTo>
                  <a:pt x="1633" y="192"/>
                </a:moveTo>
                <a:lnTo>
                  <a:pt x="1633" y="192"/>
                </a:lnTo>
                <a:cubicBezTo>
                  <a:pt x="1633" y="187"/>
                  <a:pt x="1634" y="175"/>
                  <a:pt x="1635" y="168"/>
                </a:cubicBezTo>
                <a:cubicBezTo>
                  <a:pt x="1637" y="157"/>
                  <a:pt x="1644" y="149"/>
                  <a:pt x="1662" y="149"/>
                </a:cubicBezTo>
                <a:cubicBezTo>
                  <a:pt x="1678" y="149"/>
                  <a:pt x="1686" y="155"/>
                  <a:pt x="1689" y="166"/>
                </a:cubicBezTo>
                <a:cubicBezTo>
                  <a:pt x="1691" y="173"/>
                  <a:pt x="1691" y="183"/>
                  <a:pt x="1691" y="190"/>
                </a:cubicBezTo>
                <a:lnTo>
                  <a:pt x="1691" y="195"/>
                </a:lnTo>
                <a:lnTo>
                  <a:pt x="1633" y="195"/>
                </a:lnTo>
                <a:lnTo>
                  <a:pt x="1633" y="192"/>
                </a:lnTo>
                <a:lnTo>
                  <a:pt x="1633" y="192"/>
                </a:lnTo>
                <a:close/>
                <a:moveTo>
                  <a:pt x="1267" y="124"/>
                </a:moveTo>
                <a:lnTo>
                  <a:pt x="1267" y="124"/>
                </a:lnTo>
                <a:cubicBezTo>
                  <a:pt x="1265" y="125"/>
                  <a:pt x="1263" y="126"/>
                  <a:pt x="1263" y="129"/>
                </a:cubicBezTo>
                <a:lnTo>
                  <a:pt x="1263" y="130"/>
                </a:lnTo>
                <a:cubicBezTo>
                  <a:pt x="1263" y="130"/>
                  <a:pt x="1263" y="131"/>
                  <a:pt x="1263" y="131"/>
                </a:cubicBezTo>
                <a:lnTo>
                  <a:pt x="1269" y="157"/>
                </a:lnTo>
                <a:cubicBezTo>
                  <a:pt x="1270" y="158"/>
                  <a:pt x="1271" y="159"/>
                  <a:pt x="1272" y="159"/>
                </a:cubicBezTo>
                <a:cubicBezTo>
                  <a:pt x="1273" y="159"/>
                  <a:pt x="1274" y="159"/>
                  <a:pt x="1275" y="159"/>
                </a:cubicBezTo>
                <a:cubicBezTo>
                  <a:pt x="1282" y="157"/>
                  <a:pt x="1309" y="150"/>
                  <a:pt x="1330" y="150"/>
                </a:cubicBezTo>
                <a:cubicBezTo>
                  <a:pt x="1341" y="150"/>
                  <a:pt x="1349" y="150"/>
                  <a:pt x="1353" y="153"/>
                </a:cubicBezTo>
                <a:cubicBezTo>
                  <a:pt x="1360" y="156"/>
                  <a:pt x="1360" y="161"/>
                  <a:pt x="1360" y="170"/>
                </a:cubicBezTo>
                <a:lnTo>
                  <a:pt x="1360" y="178"/>
                </a:lnTo>
                <a:lnTo>
                  <a:pt x="1302" y="187"/>
                </a:lnTo>
                <a:cubicBezTo>
                  <a:pt x="1280" y="190"/>
                  <a:pt x="1252" y="197"/>
                  <a:pt x="1252" y="239"/>
                </a:cubicBezTo>
                <a:cubicBezTo>
                  <a:pt x="1252" y="291"/>
                  <a:pt x="1293" y="297"/>
                  <a:pt x="1335" y="297"/>
                </a:cubicBezTo>
                <a:cubicBezTo>
                  <a:pt x="1355" y="297"/>
                  <a:pt x="1371" y="296"/>
                  <a:pt x="1385" y="293"/>
                </a:cubicBezTo>
                <a:cubicBezTo>
                  <a:pt x="1407" y="288"/>
                  <a:pt x="1418" y="283"/>
                  <a:pt x="1418" y="258"/>
                </a:cubicBezTo>
                <a:lnTo>
                  <a:pt x="1418" y="165"/>
                </a:lnTo>
                <a:cubicBezTo>
                  <a:pt x="1418" y="146"/>
                  <a:pt x="1412" y="131"/>
                  <a:pt x="1396" y="122"/>
                </a:cubicBezTo>
                <a:cubicBezTo>
                  <a:pt x="1384" y="115"/>
                  <a:pt x="1367" y="112"/>
                  <a:pt x="1344" y="112"/>
                </a:cubicBezTo>
                <a:cubicBezTo>
                  <a:pt x="1307" y="112"/>
                  <a:pt x="1274" y="122"/>
                  <a:pt x="1267" y="124"/>
                </a:cubicBezTo>
                <a:close/>
                <a:moveTo>
                  <a:pt x="1307" y="239"/>
                </a:moveTo>
                <a:lnTo>
                  <a:pt x="1307" y="239"/>
                </a:lnTo>
                <a:cubicBezTo>
                  <a:pt x="1307" y="219"/>
                  <a:pt x="1317" y="217"/>
                  <a:pt x="1330" y="215"/>
                </a:cubicBezTo>
                <a:lnTo>
                  <a:pt x="1360" y="210"/>
                </a:lnTo>
                <a:lnTo>
                  <a:pt x="1360" y="259"/>
                </a:lnTo>
                <a:cubicBezTo>
                  <a:pt x="1359" y="260"/>
                  <a:pt x="1349" y="263"/>
                  <a:pt x="1336" y="263"/>
                </a:cubicBezTo>
                <a:cubicBezTo>
                  <a:pt x="1325" y="263"/>
                  <a:pt x="1307" y="260"/>
                  <a:pt x="1307" y="239"/>
                </a:cubicBezTo>
                <a:close/>
                <a:moveTo>
                  <a:pt x="448" y="205"/>
                </a:moveTo>
                <a:lnTo>
                  <a:pt x="448" y="205"/>
                </a:lnTo>
                <a:cubicBezTo>
                  <a:pt x="448" y="257"/>
                  <a:pt x="458" y="297"/>
                  <a:pt x="536" y="297"/>
                </a:cubicBezTo>
                <a:cubicBezTo>
                  <a:pt x="613" y="297"/>
                  <a:pt x="623" y="257"/>
                  <a:pt x="623" y="205"/>
                </a:cubicBezTo>
                <a:cubicBezTo>
                  <a:pt x="623" y="152"/>
                  <a:pt x="613" y="112"/>
                  <a:pt x="536" y="112"/>
                </a:cubicBezTo>
                <a:cubicBezTo>
                  <a:pt x="458" y="112"/>
                  <a:pt x="448" y="152"/>
                  <a:pt x="448" y="205"/>
                </a:cubicBezTo>
                <a:close/>
                <a:moveTo>
                  <a:pt x="507" y="205"/>
                </a:moveTo>
                <a:lnTo>
                  <a:pt x="507" y="205"/>
                </a:lnTo>
                <a:cubicBezTo>
                  <a:pt x="507" y="165"/>
                  <a:pt x="509" y="150"/>
                  <a:pt x="536" y="150"/>
                </a:cubicBezTo>
                <a:cubicBezTo>
                  <a:pt x="563" y="150"/>
                  <a:pt x="564" y="165"/>
                  <a:pt x="564" y="205"/>
                </a:cubicBezTo>
                <a:cubicBezTo>
                  <a:pt x="564" y="244"/>
                  <a:pt x="563" y="259"/>
                  <a:pt x="536" y="259"/>
                </a:cubicBezTo>
                <a:cubicBezTo>
                  <a:pt x="509" y="259"/>
                  <a:pt x="507" y="244"/>
                  <a:pt x="507" y="205"/>
                </a:cubicBezTo>
                <a:close/>
                <a:moveTo>
                  <a:pt x="283" y="168"/>
                </a:moveTo>
                <a:lnTo>
                  <a:pt x="283" y="168"/>
                </a:lnTo>
                <a:cubicBezTo>
                  <a:pt x="283" y="213"/>
                  <a:pt x="313" y="219"/>
                  <a:pt x="336" y="223"/>
                </a:cubicBezTo>
                <a:lnTo>
                  <a:pt x="340" y="224"/>
                </a:lnTo>
                <a:cubicBezTo>
                  <a:pt x="356" y="227"/>
                  <a:pt x="363" y="229"/>
                  <a:pt x="363" y="243"/>
                </a:cubicBezTo>
                <a:cubicBezTo>
                  <a:pt x="363" y="257"/>
                  <a:pt x="350" y="260"/>
                  <a:pt x="339" y="260"/>
                </a:cubicBezTo>
                <a:cubicBezTo>
                  <a:pt x="322" y="260"/>
                  <a:pt x="301" y="255"/>
                  <a:pt x="293" y="253"/>
                </a:cubicBezTo>
                <a:lnTo>
                  <a:pt x="293" y="253"/>
                </a:lnTo>
                <a:cubicBezTo>
                  <a:pt x="293" y="253"/>
                  <a:pt x="292" y="253"/>
                  <a:pt x="292" y="253"/>
                </a:cubicBezTo>
                <a:cubicBezTo>
                  <a:pt x="291" y="253"/>
                  <a:pt x="290" y="252"/>
                  <a:pt x="289" y="252"/>
                </a:cubicBezTo>
                <a:cubicBezTo>
                  <a:pt x="287" y="252"/>
                  <a:pt x="286" y="254"/>
                  <a:pt x="285" y="257"/>
                </a:cubicBezTo>
                <a:lnTo>
                  <a:pt x="282" y="278"/>
                </a:lnTo>
                <a:cubicBezTo>
                  <a:pt x="281" y="280"/>
                  <a:pt x="281" y="282"/>
                  <a:pt x="281" y="283"/>
                </a:cubicBezTo>
                <a:cubicBezTo>
                  <a:pt x="281" y="285"/>
                  <a:pt x="282" y="286"/>
                  <a:pt x="284" y="287"/>
                </a:cubicBezTo>
                <a:cubicBezTo>
                  <a:pt x="291" y="290"/>
                  <a:pt x="319" y="297"/>
                  <a:pt x="347" y="297"/>
                </a:cubicBezTo>
                <a:cubicBezTo>
                  <a:pt x="389" y="297"/>
                  <a:pt x="421" y="282"/>
                  <a:pt x="421" y="238"/>
                </a:cubicBezTo>
                <a:cubicBezTo>
                  <a:pt x="421" y="196"/>
                  <a:pt x="396" y="188"/>
                  <a:pt x="373" y="184"/>
                </a:cubicBezTo>
                <a:lnTo>
                  <a:pt x="368" y="183"/>
                </a:lnTo>
                <a:cubicBezTo>
                  <a:pt x="354" y="181"/>
                  <a:pt x="342" y="178"/>
                  <a:pt x="342" y="164"/>
                </a:cubicBezTo>
                <a:cubicBezTo>
                  <a:pt x="342" y="150"/>
                  <a:pt x="356" y="148"/>
                  <a:pt x="366" y="148"/>
                </a:cubicBezTo>
                <a:cubicBezTo>
                  <a:pt x="380" y="148"/>
                  <a:pt x="394" y="150"/>
                  <a:pt x="401" y="152"/>
                </a:cubicBezTo>
                <a:cubicBezTo>
                  <a:pt x="405" y="153"/>
                  <a:pt x="406" y="153"/>
                  <a:pt x="407" y="153"/>
                </a:cubicBezTo>
                <a:cubicBezTo>
                  <a:pt x="408" y="153"/>
                  <a:pt x="411" y="151"/>
                  <a:pt x="411" y="150"/>
                </a:cubicBezTo>
                <a:cubicBezTo>
                  <a:pt x="412" y="142"/>
                  <a:pt x="414" y="135"/>
                  <a:pt x="416" y="127"/>
                </a:cubicBezTo>
                <a:cubicBezTo>
                  <a:pt x="416" y="127"/>
                  <a:pt x="416" y="126"/>
                  <a:pt x="416" y="125"/>
                </a:cubicBezTo>
                <a:cubicBezTo>
                  <a:pt x="416" y="121"/>
                  <a:pt x="414" y="120"/>
                  <a:pt x="409" y="118"/>
                </a:cubicBezTo>
                <a:cubicBezTo>
                  <a:pt x="400" y="116"/>
                  <a:pt x="381" y="112"/>
                  <a:pt x="357" y="112"/>
                </a:cubicBezTo>
                <a:cubicBezTo>
                  <a:pt x="328" y="112"/>
                  <a:pt x="283" y="117"/>
                  <a:pt x="283" y="168"/>
                </a:cubicBezTo>
                <a:close/>
                <a:moveTo>
                  <a:pt x="1550" y="112"/>
                </a:moveTo>
                <a:lnTo>
                  <a:pt x="1550" y="112"/>
                </a:lnTo>
                <a:cubicBezTo>
                  <a:pt x="1529" y="112"/>
                  <a:pt x="1507" y="115"/>
                  <a:pt x="1490" y="118"/>
                </a:cubicBezTo>
                <a:cubicBezTo>
                  <a:pt x="1471" y="123"/>
                  <a:pt x="1460" y="126"/>
                  <a:pt x="1460" y="138"/>
                </a:cubicBezTo>
                <a:lnTo>
                  <a:pt x="1460" y="289"/>
                </a:lnTo>
                <a:cubicBezTo>
                  <a:pt x="1460" y="291"/>
                  <a:pt x="1462" y="293"/>
                  <a:pt x="1465" y="293"/>
                </a:cubicBezTo>
                <a:lnTo>
                  <a:pt x="1514" y="293"/>
                </a:lnTo>
                <a:cubicBezTo>
                  <a:pt x="1516" y="293"/>
                  <a:pt x="1518" y="291"/>
                  <a:pt x="1518" y="289"/>
                </a:cubicBezTo>
                <a:lnTo>
                  <a:pt x="1518" y="157"/>
                </a:lnTo>
                <a:cubicBezTo>
                  <a:pt x="1521" y="156"/>
                  <a:pt x="1538" y="154"/>
                  <a:pt x="1557" y="154"/>
                </a:cubicBezTo>
                <a:cubicBezTo>
                  <a:pt x="1563" y="154"/>
                  <a:pt x="1563" y="150"/>
                  <a:pt x="1563" y="147"/>
                </a:cubicBezTo>
                <a:lnTo>
                  <a:pt x="1563" y="119"/>
                </a:lnTo>
                <a:cubicBezTo>
                  <a:pt x="1563" y="114"/>
                  <a:pt x="1561" y="112"/>
                  <a:pt x="1556" y="112"/>
                </a:cubicBezTo>
                <a:lnTo>
                  <a:pt x="1550" y="112"/>
                </a:lnTo>
                <a:lnTo>
                  <a:pt x="1550" y="112"/>
                </a:lnTo>
                <a:close/>
                <a:moveTo>
                  <a:pt x="1887" y="154"/>
                </a:moveTo>
                <a:lnTo>
                  <a:pt x="1887" y="154"/>
                </a:lnTo>
                <a:cubicBezTo>
                  <a:pt x="1887" y="182"/>
                  <a:pt x="1896" y="193"/>
                  <a:pt x="1927" y="193"/>
                </a:cubicBezTo>
                <a:cubicBezTo>
                  <a:pt x="1935" y="193"/>
                  <a:pt x="1944" y="192"/>
                  <a:pt x="1949" y="191"/>
                </a:cubicBezTo>
                <a:lnTo>
                  <a:pt x="1948" y="191"/>
                </a:lnTo>
                <a:cubicBezTo>
                  <a:pt x="1954" y="189"/>
                  <a:pt x="1955" y="187"/>
                  <a:pt x="1955" y="182"/>
                </a:cubicBezTo>
                <a:lnTo>
                  <a:pt x="1955" y="151"/>
                </a:lnTo>
                <a:cubicBezTo>
                  <a:pt x="1955" y="150"/>
                  <a:pt x="1955" y="150"/>
                  <a:pt x="1954" y="150"/>
                </a:cubicBezTo>
                <a:lnTo>
                  <a:pt x="1925" y="150"/>
                </a:lnTo>
                <a:cubicBezTo>
                  <a:pt x="1924" y="150"/>
                  <a:pt x="1924" y="150"/>
                  <a:pt x="1924" y="151"/>
                </a:cubicBezTo>
                <a:lnTo>
                  <a:pt x="1924" y="160"/>
                </a:lnTo>
                <a:cubicBezTo>
                  <a:pt x="1924" y="161"/>
                  <a:pt x="1925" y="161"/>
                  <a:pt x="1925" y="161"/>
                </a:cubicBezTo>
                <a:lnTo>
                  <a:pt x="1938" y="163"/>
                </a:lnTo>
                <a:lnTo>
                  <a:pt x="1938" y="181"/>
                </a:lnTo>
                <a:cubicBezTo>
                  <a:pt x="1938" y="181"/>
                  <a:pt x="1932" y="181"/>
                  <a:pt x="1928" y="181"/>
                </a:cubicBezTo>
                <a:cubicBezTo>
                  <a:pt x="1913" y="181"/>
                  <a:pt x="1906" y="177"/>
                  <a:pt x="1906" y="155"/>
                </a:cubicBezTo>
                <a:cubicBezTo>
                  <a:pt x="1906" y="131"/>
                  <a:pt x="1914" y="128"/>
                  <a:pt x="1930" y="128"/>
                </a:cubicBezTo>
                <a:cubicBezTo>
                  <a:pt x="1937" y="128"/>
                  <a:pt x="1944" y="129"/>
                  <a:pt x="1948" y="130"/>
                </a:cubicBezTo>
                <a:cubicBezTo>
                  <a:pt x="1949" y="130"/>
                  <a:pt x="1949" y="130"/>
                  <a:pt x="1950" y="130"/>
                </a:cubicBezTo>
                <a:cubicBezTo>
                  <a:pt x="1950" y="130"/>
                  <a:pt x="1951" y="130"/>
                  <a:pt x="1952" y="130"/>
                </a:cubicBezTo>
                <a:cubicBezTo>
                  <a:pt x="1953" y="130"/>
                  <a:pt x="1954" y="130"/>
                  <a:pt x="1954" y="128"/>
                </a:cubicBezTo>
                <a:lnTo>
                  <a:pt x="1955" y="123"/>
                </a:lnTo>
                <a:cubicBezTo>
                  <a:pt x="1955" y="123"/>
                  <a:pt x="1955" y="121"/>
                  <a:pt x="1955" y="121"/>
                </a:cubicBezTo>
                <a:cubicBezTo>
                  <a:pt x="1955" y="120"/>
                  <a:pt x="1954" y="120"/>
                  <a:pt x="1954" y="119"/>
                </a:cubicBezTo>
                <a:cubicBezTo>
                  <a:pt x="1951" y="118"/>
                  <a:pt x="1940" y="115"/>
                  <a:pt x="1925" y="115"/>
                </a:cubicBezTo>
                <a:cubicBezTo>
                  <a:pt x="1898" y="115"/>
                  <a:pt x="1887" y="125"/>
                  <a:pt x="1887" y="154"/>
                </a:cubicBezTo>
                <a:close/>
                <a:moveTo>
                  <a:pt x="119" y="116"/>
                </a:moveTo>
                <a:lnTo>
                  <a:pt x="119" y="116"/>
                </a:lnTo>
                <a:lnTo>
                  <a:pt x="119" y="168"/>
                </a:lnTo>
                <a:cubicBezTo>
                  <a:pt x="119" y="204"/>
                  <a:pt x="104" y="225"/>
                  <a:pt x="69" y="225"/>
                </a:cubicBezTo>
                <a:lnTo>
                  <a:pt x="44" y="225"/>
                </a:lnTo>
                <a:lnTo>
                  <a:pt x="36" y="295"/>
                </a:lnTo>
                <a:lnTo>
                  <a:pt x="73" y="295"/>
                </a:lnTo>
                <a:cubicBezTo>
                  <a:pt x="138" y="295"/>
                  <a:pt x="189" y="248"/>
                  <a:pt x="189" y="173"/>
                </a:cubicBezTo>
                <a:lnTo>
                  <a:pt x="189" y="116"/>
                </a:lnTo>
                <a:lnTo>
                  <a:pt x="119" y="116"/>
                </a:lnTo>
                <a:lnTo>
                  <a:pt x="119" y="116"/>
                </a:lnTo>
                <a:close/>
                <a:moveTo>
                  <a:pt x="1820" y="116"/>
                </a:moveTo>
                <a:lnTo>
                  <a:pt x="1820" y="116"/>
                </a:lnTo>
                <a:cubicBezTo>
                  <a:pt x="1820" y="116"/>
                  <a:pt x="1819" y="117"/>
                  <a:pt x="1819" y="117"/>
                </a:cubicBezTo>
                <a:lnTo>
                  <a:pt x="1795" y="190"/>
                </a:lnTo>
                <a:cubicBezTo>
                  <a:pt x="1795" y="190"/>
                  <a:pt x="1794" y="191"/>
                  <a:pt x="1794" y="191"/>
                </a:cubicBezTo>
                <a:cubicBezTo>
                  <a:pt x="1794" y="192"/>
                  <a:pt x="1795" y="192"/>
                  <a:pt x="1795" y="192"/>
                </a:cubicBezTo>
                <a:lnTo>
                  <a:pt x="1813" y="192"/>
                </a:lnTo>
                <a:cubicBezTo>
                  <a:pt x="1814" y="192"/>
                  <a:pt x="1814" y="191"/>
                  <a:pt x="1815" y="191"/>
                </a:cubicBezTo>
                <a:lnTo>
                  <a:pt x="1820" y="170"/>
                </a:lnTo>
                <a:lnTo>
                  <a:pt x="1850" y="170"/>
                </a:lnTo>
                <a:lnTo>
                  <a:pt x="1855" y="191"/>
                </a:lnTo>
                <a:cubicBezTo>
                  <a:pt x="1856" y="191"/>
                  <a:pt x="1856" y="192"/>
                  <a:pt x="1857" y="192"/>
                </a:cubicBezTo>
                <a:lnTo>
                  <a:pt x="1873" y="192"/>
                </a:lnTo>
                <a:cubicBezTo>
                  <a:pt x="1874" y="192"/>
                  <a:pt x="1874" y="192"/>
                  <a:pt x="1874" y="191"/>
                </a:cubicBezTo>
                <a:cubicBezTo>
                  <a:pt x="1874" y="191"/>
                  <a:pt x="1874" y="190"/>
                  <a:pt x="1874" y="190"/>
                </a:cubicBezTo>
                <a:lnTo>
                  <a:pt x="1851" y="117"/>
                </a:lnTo>
                <a:cubicBezTo>
                  <a:pt x="1850" y="117"/>
                  <a:pt x="1850" y="116"/>
                  <a:pt x="1849" y="116"/>
                </a:cubicBezTo>
                <a:lnTo>
                  <a:pt x="1820" y="116"/>
                </a:lnTo>
                <a:lnTo>
                  <a:pt x="1820" y="116"/>
                </a:lnTo>
                <a:close/>
                <a:moveTo>
                  <a:pt x="1832" y="128"/>
                </a:moveTo>
                <a:lnTo>
                  <a:pt x="1832" y="128"/>
                </a:lnTo>
                <a:lnTo>
                  <a:pt x="1838" y="128"/>
                </a:lnTo>
                <a:lnTo>
                  <a:pt x="1846" y="158"/>
                </a:lnTo>
                <a:lnTo>
                  <a:pt x="1823" y="158"/>
                </a:lnTo>
                <a:lnTo>
                  <a:pt x="1832" y="12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 name="Text Placeholder 3"/>
          <p:cNvSpPr>
            <a:spLocks noGrp="1"/>
          </p:cNvSpPr>
          <p:nvPr>
            <p:ph type="body" idx="1"/>
          </p:nvPr>
        </p:nvSpPr>
        <p:spPr>
          <a:xfrm>
            <a:off x="395289" y="1131888"/>
            <a:ext cx="8353424" cy="34925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864611677"/>
      </p:ext>
    </p:extLst>
  </p:cSld>
  <p:clrMap bg1="lt1" tx1="dk1" bg2="lt2" tx2="dk2" accent1="accent1" accent2="accent2" accent3="accent3" accent4="accent4" accent5="accent5" accent6="accent6" hlink="hlink" folHlink="folHlink"/>
  <p:sldLayoutIdLst>
    <p:sldLayoutId id="2147485433" r:id="rId1"/>
    <p:sldLayoutId id="2147485446" r:id="rId2"/>
    <p:sldLayoutId id="2147485465" r:id="rId3"/>
    <p:sldLayoutId id="2147485501" r:id="rId4"/>
    <p:sldLayoutId id="2147485502" r:id="rId5"/>
    <p:sldLayoutId id="2147485504" r:id="rId6"/>
    <p:sldLayoutId id="2147485505" r:id="rId7"/>
    <p:sldLayoutId id="2147485506" r:id="rId8"/>
    <p:sldLayoutId id="2147485507" r:id="rId9"/>
    <p:sldLayoutId id="2147485508" r:id="rId10"/>
    <p:sldLayoutId id="2147485509" r:id="rId11"/>
    <p:sldLayoutId id="2147485510" r:id="rId12"/>
    <p:sldLayoutId id="2147485511" r:id="rId13"/>
    <p:sldLayoutId id="2147485513" r:id="rId14"/>
    <p:sldLayoutId id="2147485514" r:id="rId15"/>
    <p:sldLayoutId id="2147485515" r:id="rId16"/>
    <p:sldLayoutId id="2147485516" r:id="rId17"/>
    <p:sldLayoutId id="2147485517" r:id="rId18"/>
    <p:sldLayoutId id="2147485520" r:id="rId19"/>
    <p:sldLayoutId id="2147485521" r:id="rId20"/>
    <p:sldLayoutId id="2147485456" r:id="rId21"/>
  </p:sldLayoutIdLst>
  <p:timing>
    <p:tnLst>
      <p:par>
        <p:cTn id="1" dur="indefinite" restart="never" nodeType="tmRoot"/>
      </p:par>
    </p:tnLst>
  </p:timing>
  <p:hf hdr="0"/>
  <p:txStyles>
    <p:titleStyle>
      <a:lvl1pPr algn="l" defTabSz="685800" rtl="0" eaLnBrk="1" latinLnBrk="0" hangingPunct="1">
        <a:lnSpc>
          <a:spcPts val="2000"/>
        </a:lnSpc>
        <a:spcBef>
          <a:spcPct val="0"/>
        </a:spcBef>
        <a:buNone/>
        <a:defRPr sz="2200" b="1" kern="1200" cap="all" baseline="0">
          <a:solidFill>
            <a:schemeClr val="bg2"/>
          </a:solidFill>
          <a:latin typeface="+mj-lt"/>
          <a:ea typeface="+mj-ea"/>
          <a:cs typeface="+mj-cs"/>
        </a:defRPr>
      </a:lvl1pPr>
    </p:titleStyle>
    <p:bodyStyle>
      <a:lvl1pPr marL="169200" indent="-169200" algn="l" defTabSz="685800" rtl="0" eaLnBrk="1" latinLnBrk="0" hangingPunct="1">
        <a:lnSpc>
          <a:spcPct val="100000"/>
        </a:lnSpc>
        <a:spcBef>
          <a:spcPts val="432"/>
        </a:spcBef>
        <a:buClr>
          <a:schemeClr val="bg1">
            <a:lumMod val="50000"/>
          </a:schemeClr>
        </a:buClr>
        <a:buFont typeface="Arial" panose="020B0604020202020204" pitchFamily="34" charset="0"/>
        <a:buChar char="•"/>
        <a:defRPr sz="1800" kern="1200">
          <a:solidFill>
            <a:schemeClr val="tx1"/>
          </a:solidFill>
          <a:latin typeface="+mn-lt"/>
          <a:ea typeface="+mn-ea"/>
          <a:cs typeface="+mn-cs"/>
        </a:defRPr>
      </a:lvl1pPr>
      <a:lvl2pPr marL="460800" indent="-230400" algn="l" defTabSz="685800" rtl="0" eaLnBrk="1" latinLnBrk="0" hangingPunct="1">
        <a:lnSpc>
          <a:spcPct val="100000"/>
        </a:lnSpc>
        <a:spcBef>
          <a:spcPts val="384"/>
        </a:spcBef>
        <a:buClr>
          <a:schemeClr val="bg1">
            <a:lumMod val="50000"/>
          </a:schemeClr>
        </a:buClr>
        <a:buFont typeface="Arial" panose="020B0604020202020204" pitchFamily="34" charset="0"/>
        <a:buChar char="–"/>
        <a:defRPr sz="1600" kern="1200">
          <a:solidFill>
            <a:schemeClr val="tx1"/>
          </a:solidFill>
          <a:latin typeface="+mn-lt"/>
          <a:ea typeface="+mn-ea"/>
          <a:cs typeface="+mn-cs"/>
        </a:defRPr>
      </a:lvl2pPr>
      <a:lvl3pPr marL="687600" indent="-169200" algn="l" defTabSz="685800" rtl="0" eaLnBrk="1" latinLnBrk="0" hangingPunct="1">
        <a:lnSpc>
          <a:spcPct val="100000"/>
        </a:lnSpc>
        <a:spcBef>
          <a:spcPts val="336"/>
        </a:spcBef>
        <a:buClr>
          <a:schemeClr val="bg1">
            <a:lumMod val="50000"/>
          </a:schemeClr>
        </a:buClr>
        <a:buFont typeface="Arial" panose="020B0604020202020204" pitchFamily="34" charset="0"/>
        <a:buChar char="•"/>
        <a:defRPr sz="1600" kern="1200">
          <a:solidFill>
            <a:schemeClr val="tx1"/>
          </a:solidFill>
          <a:latin typeface="+mn-lt"/>
          <a:ea typeface="+mn-ea"/>
          <a:cs typeface="+mn-cs"/>
        </a:defRPr>
      </a:lvl3pPr>
      <a:lvl4pPr marL="972000" indent="-176400" algn="l" defTabSz="685800" rtl="0" eaLnBrk="1" latinLnBrk="0" hangingPunct="1">
        <a:lnSpc>
          <a:spcPct val="100000"/>
        </a:lnSpc>
        <a:spcBef>
          <a:spcPts val="288"/>
        </a:spcBef>
        <a:buClr>
          <a:schemeClr val="bg1">
            <a:lumMod val="50000"/>
          </a:schemeClr>
        </a:buClr>
        <a:buFont typeface="Arial" panose="020B0604020202020204" pitchFamily="34" charset="0"/>
        <a:buChar char="–"/>
        <a:defRPr sz="1400" kern="1200">
          <a:solidFill>
            <a:schemeClr val="tx1"/>
          </a:solidFill>
          <a:latin typeface="+mn-lt"/>
          <a:ea typeface="+mn-ea"/>
          <a:cs typeface="+mn-cs"/>
        </a:defRPr>
      </a:lvl4pPr>
      <a:lvl5pPr marL="2059200" indent="-230400" algn="l" defTabSz="685800" rtl="0" eaLnBrk="1" latinLnBrk="0" hangingPunct="1">
        <a:lnSpc>
          <a:spcPct val="100000"/>
        </a:lnSpc>
        <a:spcBef>
          <a:spcPts val="480"/>
        </a:spcBef>
        <a:buClr>
          <a:schemeClr val="bg1">
            <a:lumMod val="50000"/>
          </a:schemeClr>
        </a:buClr>
        <a:buFont typeface="Arial" panose="020B0604020202020204" pitchFamily="34" charset="0"/>
        <a:buChar char="»"/>
        <a:defRPr sz="120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 xmlns:a14="http://schemas.microsoft.com/office/drawing/2010/main" xmlns:p14="http://schemas.microsoft.com/office/powerpoint/2010/main" xmlns:p15="http://schemas.microsoft.com/office/powerpoint/2012/main">
        <p15:guide id="1" orient="horz" pos="2913" userDrawn="1">
          <p15:clr>
            <a:srgbClr val="F26B43"/>
          </p15:clr>
        </p15:guide>
        <p15:guide id="2" pos="249" userDrawn="1">
          <p15:clr>
            <a:srgbClr val="F26B43"/>
          </p15:clr>
        </p15:guide>
        <p15:guide id="3" pos="5511" userDrawn="1">
          <p15:clr>
            <a:srgbClr val="F26B43"/>
          </p15:clr>
        </p15:guide>
        <p15:guide id="4" orient="horz" pos="71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6" descr="corner2.jpg"/>
          <p:cNvPicPr>
            <a:picLocks noChangeAspect="1"/>
          </p:cNvPicPr>
          <p:nvPr/>
        </p:nvPicPr>
        <p:blipFill rotWithShape="1">
          <a:blip r:embed="rId24" cstate="email">
            <a:extLst>
              <a:ext uri="{28A0092B-C50C-407E-A947-70E740481C1C}">
                <a14:useLocalDpi xmlns:a14="http://schemas.microsoft.com/office/drawing/2010/main"/>
              </a:ext>
            </a:extLst>
          </a:blip>
          <a:srcRect/>
          <a:stretch/>
        </p:blipFill>
        <p:spPr>
          <a:xfrm>
            <a:off x="0" y="5914"/>
            <a:ext cx="9144000" cy="5048904"/>
          </a:xfrm>
          <a:prstGeom prst="rect">
            <a:avLst/>
          </a:prstGeom>
        </p:spPr>
      </p:pic>
      <p:sp>
        <p:nvSpPr>
          <p:cNvPr id="3" name="Footer Placeholder 2"/>
          <p:cNvSpPr>
            <a:spLocks noGrp="1"/>
          </p:cNvSpPr>
          <p:nvPr>
            <p:ph type="ftr" sz="quarter" idx="3"/>
          </p:nvPr>
        </p:nvSpPr>
        <p:spPr>
          <a:xfrm>
            <a:off x="675380" y="4960856"/>
            <a:ext cx="2268000" cy="92333"/>
          </a:xfrm>
          <a:prstGeom prst="rect">
            <a:avLst/>
          </a:prstGeom>
        </p:spPr>
        <p:txBody>
          <a:bodyPr vert="horz" lIns="0" tIns="0" rIns="0" bIns="0" rtlCol="0" anchor="ctr"/>
          <a:lstStyle>
            <a:lvl1pPr algn="l">
              <a:defRPr sz="600">
                <a:solidFill>
                  <a:schemeClr val="bg1">
                    <a:lumMod val="65000"/>
                  </a:schemeClr>
                </a:solidFill>
              </a:defRPr>
            </a:lvl1pPr>
          </a:lstStyle>
          <a:p>
            <a:pPr>
              <a:defRPr/>
            </a:pPr>
            <a:r>
              <a:rPr lang="en-US" smtClean="0">
                <a:solidFill>
                  <a:prstClr val="white">
                    <a:lumMod val="65000"/>
                  </a:prstClr>
                </a:solidFill>
              </a:rPr>
              <a:t>© 2015 Software AG. All rights reserved. For internal use only</a:t>
            </a:r>
            <a:endParaRPr lang="en-US">
              <a:solidFill>
                <a:prstClr val="white">
                  <a:lumMod val="65000"/>
                </a:prstClr>
              </a:solidFill>
            </a:endParaRPr>
          </a:p>
        </p:txBody>
      </p:sp>
      <p:sp>
        <p:nvSpPr>
          <p:cNvPr id="2" name="Titelplatzhalter 1"/>
          <p:cNvSpPr>
            <a:spLocks noGrp="1"/>
          </p:cNvSpPr>
          <p:nvPr>
            <p:ph type="title"/>
          </p:nvPr>
        </p:nvSpPr>
        <p:spPr>
          <a:xfrm>
            <a:off x="395289" y="319488"/>
            <a:ext cx="8353424" cy="324000"/>
          </a:xfrm>
          <a:prstGeom prst="rect">
            <a:avLst/>
          </a:prstGeom>
        </p:spPr>
        <p:txBody>
          <a:bodyPr vert="horz" lIns="0" tIns="0" rIns="0" bIns="0" rtlCol="0" anchor="b" anchorCtr="0">
            <a:noAutofit/>
          </a:bodyPr>
          <a:lstStyle/>
          <a:p>
            <a:r>
              <a:rPr lang="de-DE" smtClean="0"/>
              <a:t>Titelmasterformat durch Klicken bearbeiten</a:t>
            </a:r>
            <a:endParaRPr lang="de-DE" dirty="0"/>
          </a:p>
        </p:txBody>
      </p:sp>
      <p:sp>
        <p:nvSpPr>
          <p:cNvPr id="13" name="TextBox 22"/>
          <p:cNvSpPr txBox="1">
            <a:spLocks noChangeArrowheads="1"/>
          </p:cNvSpPr>
          <p:nvPr/>
        </p:nvSpPr>
        <p:spPr bwMode="auto">
          <a:xfrm>
            <a:off x="395290" y="4961778"/>
            <a:ext cx="28009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defRPr/>
            </a:pPr>
            <a:fld id="{F8714038-F777-4D6C-BF39-F3C9BE8830C2}" type="slidenum">
              <a:rPr lang="en-US" sz="600" smtClean="0">
                <a:solidFill>
                  <a:srgbClr val="0899CC"/>
                </a:solidFill>
                <a:latin typeface="Arial"/>
                <a:cs typeface="Arial" panose="020B0604020202020204" pitchFamily="34" charset="0"/>
              </a:rPr>
              <a:pPr eaLnBrk="1" hangingPunct="1">
                <a:defRPr/>
              </a:pPr>
              <a:t>‹#›</a:t>
            </a:fld>
            <a:r>
              <a:rPr lang="en-US" sz="600" dirty="0" smtClean="0">
                <a:solidFill>
                  <a:srgbClr val="038299"/>
                </a:solidFill>
                <a:latin typeface="Arial"/>
                <a:cs typeface="Arial" panose="020B0604020202020204" pitchFamily="34" charset="0"/>
              </a:rPr>
              <a:t>  </a:t>
            </a:r>
            <a:r>
              <a:rPr lang="en-US" sz="600" dirty="0" smtClean="0">
                <a:solidFill>
                  <a:prstClr val="white">
                    <a:lumMod val="65000"/>
                  </a:prstClr>
                </a:solidFill>
                <a:latin typeface="Arial"/>
                <a:cs typeface="Arial" pitchFamily="34" charset="0"/>
              </a:rPr>
              <a:t>  |</a:t>
            </a:r>
          </a:p>
        </p:txBody>
      </p:sp>
      <p:sp>
        <p:nvSpPr>
          <p:cNvPr id="15" name="Freeform 10"/>
          <p:cNvSpPr>
            <a:spLocks noEditPoints="1"/>
          </p:cNvSpPr>
          <p:nvPr/>
        </p:nvSpPr>
        <p:spPr bwMode="auto">
          <a:xfrm>
            <a:off x="7505027" y="4823729"/>
            <a:ext cx="1379396" cy="215970"/>
          </a:xfrm>
          <a:custGeom>
            <a:avLst/>
            <a:gdLst>
              <a:gd name="T0" fmla="*/ 0 w 1955"/>
              <a:gd name="T1" fmla="*/ 182 h 298"/>
              <a:gd name="T2" fmla="*/ 144 w 1955"/>
              <a:gd name="T3" fmla="*/ 68 h 298"/>
              <a:gd name="T4" fmla="*/ 670 w 1955"/>
              <a:gd name="T5" fmla="*/ 94 h 298"/>
              <a:gd name="T6" fmla="*/ 639 w 1955"/>
              <a:gd name="T7" fmla="*/ 120 h 298"/>
              <a:gd name="T8" fmla="*/ 670 w 1955"/>
              <a:gd name="T9" fmla="*/ 289 h 298"/>
              <a:gd name="T10" fmla="*/ 728 w 1955"/>
              <a:gd name="T11" fmla="*/ 156 h 298"/>
              <a:gd name="T12" fmla="*/ 913 w 1955"/>
              <a:gd name="T13" fmla="*/ 290 h 298"/>
              <a:gd name="T14" fmla="*/ 909 w 1955"/>
              <a:gd name="T15" fmla="*/ 253 h 298"/>
              <a:gd name="T16" fmla="*/ 865 w 1955"/>
              <a:gd name="T17" fmla="*/ 235 h 298"/>
              <a:gd name="T18" fmla="*/ 982 w 1955"/>
              <a:gd name="T19" fmla="*/ 291 h 298"/>
              <a:gd name="T20" fmla="*/ 1226 w 1955"/>
              <a:gd name="T21" fmla="*/ 247 h 298"/>
              <a:gd name="T22" fmla="*/ 1168 w 1955"/>
              <a:gd name="T23" fmla="*/ 120 h 298"/>
              <a:gd name="T24" fmla="*/ 1118 w 1955"/>
              <a:gd name="T25" fmla="*/ 120 h 298"/>
              <a:gd name="T26" fmla="*/ 1060 w 1955"/>
              <a:gd name="T27" fmla="*/ 238 h 298"/>
              <a:gd name="T28" fmla="*/ 1006 w 1955"/>
              <a:gd name="T29" fmla="*/ 116 h 298"/>
              <a:gd name="T30" fmla="*/ 856 w 1955"/>
              <a:gd name="T31" fmla="*/ 56 h 298"/>
              <a:gd name="T32" fmla="*/ 728 w 1955"/>
              <a:gd name="T33" fmla="*/ 116 h 298"/>
              <a:gd name="T34" fmla="*/ 765 w 1955"/>
              <a:gd name="T35" fmla="*/ 80 h 298"/>
              <a:gd name="T36" fmla="*/ 779 w 1955"/>
              <a:gd name="T37" fmla="*/ 52 h 298"/>
              <a:gd name="T38" fmla="*/ 670 w 1955"/>
              <a:gd name="T39" fmla="*/ 94 h 298"/>
              <a:gd name="T40" fmla="*/ 1734 w 1955"/>
              <a:gd name="T41" fmla="*/ 286 h 298"/>
              <a:gd name="T42" fmla="*/ 1733 w 1955"/>
              <a:gd name="T43" fmla="*/ 258 h 298"/>
              <a:gd name="T44" fmla="*/ 1682 w 1955"/>
              <a:gd name="T45" fmla="*/ 260 h 298"/>
              <a:gd name="T46" fmla="*/ 1747 w 1955"/>
              <a:gd name="T47" fmla="*/ 218 h 298"/>
              <a:gd name="T48" fmla="*/ 1574 w 1955"/>
              <a:gd name="T49" fmla="*/ 206 h 298"/>
              <a:gd name="T50" fmla="*/ 1662 w 1955"/>
              <a:gd name="T51" fmla="*/ 149 h 298"/>
              <a:gd name="T52" fmla="*/ 1633 w 1955"/>
              <a:gd name="T53" fmla="*/ 195 h 298"/>
              <a:gd name="T54" fmla="*/ 1267 w 1955"/>
              <a:gd name="T55" fmla="*/ 124 h 298"/>
              <a:gd name="T56" fmla="*/ 1269 w 1955"/>
              <a:gd name="T57" fmla="*/ 157 h 298"/>
              <a:gd name="T58" fmla="*/ 1353 w 1955"/>
              <a:gd name="T59" fmla="*/ 153 h 298"/>
              <a:gd name="T60" fmla="*/ 1252 w 1955"/>
              <a:gd name="T61" fmla="*/ 239 h 298"/>
              <a:gd name="T62" fmla="*/ 1418 w 1955"/>
              <a:gd name="T63" fmla="*/ 165 h 298"/>
              <a:gd name="T64" fmla="*/ 1307 w 1955"/>
              <a:gd name="T65" fmla="*/ 239 h 298"/>
              <a:gd name="T66" fmla="*/ 1360 w 1955"/>
              <a:gd name="T67" fmla="*/ 259 h 298"/>
              <a:gd name="T68" fmla="*/ 448 w 1955"/>
              <a:gd name="T69" fmla="*/ 205 h 298"/>
              <a:gd name="T70" fmla="*/ 448 w 1955"/>
              <a:gd name="T71" fmla="*/ 205 h 298"/>
              <a:gd name="T72" fmla="*/ 564 w 1955"/>
              <a:gd name="T73" fmla="*/ 205 h 298"/>
              <a:gd name="T74" fmla="*/ 283 w 1955"/>
              <a:gd name="T75" fmla="*/ 168 h 298"/>
              <a:gd name="T76" fmla="*/ 339 w 1955"/>
              <a:gd name="T77" fmla="*/ 260 h 298"/>
              <a:gd name="T78" fmla="*/ 289 w 1955"/>
              <a:gd name="T79" fmla="*/ 252 h 298"/>
              <a:gd name="T80" fmla="*/ 284 w 1955"/>
              <a:gd name="T81" fmla="*/ 287 h 298"/>
              <a:gd name="T82" fmla="*/ 368 w 1955"/>
              <a:gd name="T83" fmla="*/ 183 h 298"/>
              <a:gd name="T84" fmla="*/ 407 w 1955"/>
              <a:gd name="T85" fmla="*/ 153 h 298"/>
              <a:gd name="T86" fmla="*/ 409 w 1955"/>
              <a:gd name="T87" fmla="*/ 118 h 298"/>
              <a:gd name="T88" fmla="*/ 1550 w 1955"/>
              <a:gd name="T89" fmla="*/ 112 h 298"/>
              <a:gd name="T90" fmla="*/ 1465 w 1955"/>
              <a:gd name="T91" fmla="*/ 293 h 298"/>
              <a:gd name="T92" fmla="*/ 1557 w 1955"/>
              <a:gd name="T93" fmla="*/ 154 h 298"/>
              <a:gd name="T94" fmla="*/ 1550 w 1955"/>
              <a:gd name="T95" fmla="*/ 112 h 298"/>
              <a:gd name="T96" fmla="*/ 1927 w 1955"/>
              <a:gd name="T97" fmla="*/ 193 h 298"/>
              <a:gd name="T98" fmla="*/ 1955 w 1955"/>
              <a:gd name="T99" fmla="*/ 151 h 298"/>
              <a:gd name="T100" fmla="*/ 1924 w 1955"/>
              <a:gd name="T101" fmla="*/ 160 h 298"/>
              <a:gd name="T102" fmla="*/ 1928 w 1955"/>
              <a:gd name="T103" fmla="*/ 181 h 298"/>
              <a:gd name="T104" fmla="*/ 1950 w 1955"/>
              <a:gd name="T105" fmla="*/ 130 h 298"/>
              <a:gd name="T106" fmla="*/ 1955 w 1955"/>
              <a:gd name="T107" fmla="*/ 121 h 298"/>
              <a:gd name="T108" fmla="*/ 119 w 1955"/>
              <a:gd name="T109" fmla="*/ 116 h 298"/>
              <a:gd name="T110" fmla="*/ 44 w 1955"/>
              <a:gd name="T111" fmla="*/ 225 h 298"/>
              <a:gd name="T112" fmla="*/ 189 w 1955"/>
              <a:gd name="T113" fmla="*/ 116 h 298"/>
              <a:gd name="T114" fmla="*/ 1820 w 1955"/>
              <a:gd name="T115" fmla="*/ 116 h 298"/>
              <a:gd name="T116" fmla="*/ 1795 w 1955"/>
              <a:gd name="T117" fmla="*/ 192 h 298"/>
              <a:gd name="T118" fmla="*/ 1850 w 1955"/>
              <a:gd name="T119" fmla="*/ 170 h 298"/>
              <a:gd name="T120" fmla="*/ 1874 w 1955"/>
              <a:gd name="T121" fmla="*/ 191 h 298"/>
              <a:gd name="T122" fmla="*/ 1820 w 1955"/>
              <a:gd name="T123" fmla="*/ 116 h 298"/>
              <a:gd name="T124" fmla="*/ 1838 w 1955"/>
              <a:gd name="T125" fmla="*/ 12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55" h="298">
                <a:moveTo>
                  <a:pt x="113" y="0"/>
                </a:moveTo>
                <a:lnTo>
                  <a:pt x="113" y="0"/>
                </a:lnTo>
                <a:cubicBezTo>
                  <a:pt x="45" y="0"/>
                  <a:pt x="0" y="49"/>
                  <a:pt x="0" y="118"/>
                </a:cubicBezTo>
                <a:lnTo>
                  <a:pt x="0" y="182"/>
                </a:lnTo>
                <a:lnTo>
                  <a:pt x="70" y="182"/>
                </a:lnTo>
                <a:lnTo>
                  <a:pt x="70" y="123"/>
                </a:lnTo>
                <a:cubicBezTo>
                  <a:pt x="70" y="86"/>
                  <a:pt x="85" y="68"/>
                  <a:pt x="120" y="68"/>
                </a:cubicBezTo>
                <a:lnTo>
                  <a:pt x="144" y="68"/>
                </a:lnTo>
                <a:lnTo>
                  <a:pt x="152" y="0"/>
                </a:lnTo>
                <a:lnTo>
                  <a:pt x="113" y="0"/>
                </a:lnTo>
                <a:lnTo>
                  <a:pt x="113" y="0"/>
                </a:lnTo>
                <a:close/>
                <a:moveTo>
                  <a:pt x="670" y="94"/>
                </a:moveTo>
                <a:lnTo>
                  <a:pt x="670" y="94"/>
                </a:lnTo>
                <a:lnTo>
                  <a:pt x="670" y="116"/>
                </a:lnTo>
                <a:lnTo>
                  <a:pt x="644" y="116"/>
                </a:lnTo>
                <a:cubicBezTo>
                  <a:pt x="641" y="116"/>
                  <a:pt x="639" y="118"/>
                  <a:pt x="639" y="120"/>
                </a:cubicBezTo>
                <a:lnTo>
                  <a:pt x="639" y="152"/>
                </a:lnTo>
                <a:cubicBezTo>
                  <a:pt x="639" y="154"/>
                  <a:pt x="641" y="156"/>
                  <a:pt x="644" y="156"/>
                </a:cubicBezTo>
                <a:lnTo>
                  <a:pt x="670" y="156"/>
                </a:lnTo>
                <a:lnTo>
                  <a:pt x="670" y="289"/>
                </a:lnTo>
                <a:cubicBezTo>
                  <a:pt x="670" y="291"/>
                  <a:pt x="672" y="293"/>
                  <a:pt x="674" y="293"/>
                </a:cubicBezTo>
                <a:lnTo>
                  <a:pt x="724" y="293"/>
                </a:lnTo>
                <a:cubicBezTo>
                  <a:pt x="726" y="293"/>
                  <a:pt x="728" y="291"/>
                  <a:pt x="728" y="289"/>
                </a:cubicBezTo>
                <a:lnTo>
                  <a:pt x="728" y="156"/>
                </a:lnTo>
                <a:lnTo>
                  <a:pt x="807" y="156"/>
                </a:lnTo>
                <a:lnTo>
                  <a:pt x="807" y="239"/>
                </a:lnTo>
                <a:cubicBezTo>
                  <a:pt x="807" y="281"/>
                  <a:pt x="828" y="296"/>
                  <a:pt x="870" y="296"/>
                </a:cubicBezTo>
                <a:cubicBezTo>
                  <a:pt x="894" y="296"/>
                  <a:pt x="909" y="291"/>
                  <a:pt x="913" y="290"/>
                </a:cubicBezTo>
                <a:cubicBezTo>
                  <a:pt x="916" y="288"/>
                  <a:pt x="918" y="287"/>
                  <a:pt x="918" y="284"/>
                </a:cubicBezTo>
                <a:cubicBezTo>
                  <a:pt x="918" y="283"/>
                  <a:pt x="917" y="281"/>
                  <a:pt x="917" y="281"/>
                </a:cubicBezTo>
                <a:lnTo>
                  <a:pt x="913" y="257"/>
                </a:lnTo>
                <a:cubicBezTo>
                  <a:pt x="912" y="254"/>
                  <a:pt x="911" y="253"/>
                  <a:pt x="909" y="253"/>
                </a:cubicBezTo>
                <a:cubicBezTo>
                  <a:pt x="909" y="253"/>
                  <a:pt x="908" y="253"/>
                  <a:pt x="907" y="254"/>
                </a:cubicBezTo>
                <a:cubicBezTo>
                  <a:pt x="906" y="254"/>
                  <a:pt x="906" y="254"/>
                  <a:pt x="905" y="254"/>
                </a:cubicBezTo>
                <a:cubicBezTo>
                  <a:pt x="901" y="255"/>
                  <a:pt x="894" y="255"/>
                  <a:pt x="886" y="255"/>
                </a:cubicBezTo>
                <a:cubicBezTo>
                  <a:pt x="868" y="255"/>
                  <a:pt x="865" y="247"/>
                  <a:pt x="865" y="235"/>
                </a:cubicBezTo>
                <a:lnTo>
                  <a:pt x="865" y="157"/>
                </a:lnTo>
                <a:lnTo>
                  <a:pt x="952" y="157"/>
                </a:lnTo>
                <a:lnTo>
                  <a:pt x="952" y="272"/>
                </a:lnTo>
                <a:cubicBezTo>
                  <a:pt x="952" y="283"/>
                  <a:pt x="963" y="287"/>
                  <a:pt x="982" y="291"/>
                </a:cubicBezTo>
                <a:cubicBezTo>
                  <a:pt x="997" y="294"/>
                  <a:pt x="1018" y="298"/>
                  <a:pt x="1034" y="298"/>
                </a:cubicBezTo>
                <a:cubicBezTo>
                  <a:pt x="1055" y="298"/>
                  <a:pt x="1076" y="294"/>
                  <a:pt x="1091" y="282"/>
                </a:cubicBezTo>
                <a:cubicBezTo>
                  <a:pt x="1112" y="294"/>
                  <a:pt x="1135" y="298"/>
                  <a:pt x="1157" y="298"/>
                </a:cubicBezTo>
                <a:cubicBezTo>
                  <a:pt x="1198" y="298"/>
                  <a:pt x="1226" y="288"/>
                  <a:pt x="1226" y="247"/>
                </a:cubicBezTo>
                <a:lnTo>
                  <a:pt x="1226" y="120"/>
                </a:lnTo>
                <a:cubicBezTo>
                  <a:pt x="1226" y="118"/>
                  <a:pt x="1224" y="116"/>
                  <a:pt x="1221" y="116"/>
                </a:cubicBezTo>
                <a:lnTo>
                  <a:pt x="1172" y="116"/>
                </a:lnTo>
                <a:cubicBezTo>
                  <a:pt x="1170" y="116"/>
                  <a:pt x="1168" y="118"/>
                  <a:pt x="1168" y="120"/>
                </a:cubicBezTo>
                <a:lnTo>
                  <a:pt x="1168" y="238"/>
                </a:lnTo>
                <a:cubicBezTo>
                  <a:pt x="1168" y="256"/>
                  <a:pt x="1157" y="262"/>
                  <a:pt x="1143" y="262"/>
                </a:cubicBezTo>
                <a:cubicBezTo>
                  <a:pt x="1131" y="262"/>
                  <a:pt x="1118" y="258"/>
                  <a:pt x="1118" y="258"/>
                </a:cubicBezTo>
                <a:lnTo>
                  <a:pt x="1118" y="120"/>
                </a:lnTo>
                <a:cubicBezTo>
                  <a:pt x="1118" y="118"/>
                  <a:pt x="1116" y="116"/>
                  <a:pt x="1114" y="116"/>
                </a:cubicBezTo>
                <a:lnTo>
                  <a:pt x="1065" y="116"/>
                </a:lnTo>
                <a:cubicBezTo>
                  <a:pt x="1062" y="116"/>
                  <a:pt x="1060" y="118"/>
                  <a:pt x="1060" y="120"/>
                </a:cubicBezTo>
                <a:lnTo>
                  <a:pt x="1060" y="238"/>
                </a:lnTo>
                <a:cubicBezTo>
                  <a:pt x="1060" y="256"/>
                  <a:pt x="1053" y="262"/>
                  <a:pt x="1039" y="262"/>
                </a:cubicBezTo>
                <a:cubicBezTo>
                  <a:pt x="1027" y="262"/>
                  <a:pt x="1010" y="259"/>
                  <a:pt x="1010" y="259"/>
                </a:cubicBezTo>
                <a:lnTo>
                  <a:pt x="1010" y="120"/>
                </a:lnTo>
                <a:cubicBezTo>
                  <a:pt x="1010" y="118"/>
                  <a:pt x="1009" y="116"/>
                  <a:pt x="1006" y="116"/>
                </a:cubicBezTo>
                <a:lnTo>
                  <a:pt x="865" y="116"/>
                </a:lnTo>
                <a:lnTo>
                  <a:pt x="865" y="61"/>
                </a:lnTo>
                <a:cubicBezTo>
                  <a:pt x="865" y="57"/>
                  <a:pt x="863" y="56"/>
                  <a:pt x="859" y="56"/>
                </a:cubicBezTo>
                <a:cubicBezTo>
                  <a:pt x="859" y="56"/>
                  <a:pt x="857" y="56"/>
                  <a:pt x="856" y="56"/>
                </a:cubicBezTo>
                <a:lnTo>
                  <a:pt x="813" y="64"/>
                </a:lnTo>
                <a:cubicBezTo>
                  <a:pt x="809" y="64"/>
                  <a:pt x="807" y="67"/>
                  <a:pt x="807" y="72"/>
                </a:cubicBezTo>
                <a:lnTo>
                  <a:pt x="807" y="116"/>
                </a:lnTo>
                <a:lnTo>
                  <a:pt x="728" y="116"/>
                </a:lnTo>
                <a:lnTo>
                  <a:pt x="728" y="97"/>
                </a:lnTo>
                <a:cubicBezTo>
                  <a:pt x="728" y="90"/>
                  <a:pt x="729" y="86"/>
                  <a:pt x="732" y="83"/>
                </a:cubicBezTo>
                <a:cubicBezTo>
                  <a:pt x="736" y="80"/>
                  <a:pt x="741" y="79"/>
                  <a:pt x="749" y="79"/>
                </a:cubicBezTo>
                <a:cubicBezTo>
                  <a:pt x="754" y="79"/>
                  <a:pt x="761" y="80"/>
                  <a:pt x="765" y="80"/>
                </a:cubicBezTo>
                <a:cubicBezTo>
                  <a:pt x="766" y="80"/>
                  <a:pt x="767" y="81"/>
                  <a:pt x="768" y="81"/>
                </a:cubicBezTo>
                <a:cubicBezTo>
                  <a:pt x="769" y="81"/>
                  <a:pt x="771" y="81"/>
                  <a:pt x="772" y="81"/>
                </a:cubicBezTo>
                <a:cubicBezTo>
                  <a:pt x="774" y="81"/>
                  <a:pt x="775" y="80"/>
                  <a:pt x="775" y="77"/>
                </a:cubicBezTo>
                <a:lnTo>
                  <a:pt x="779" y="52"/>
                </a:lnTo>
                <a:cubicBezTo>
                  <a:pt x="779" y="52"/>
                  <a:pt x="779" y="51"/>
                  <a:pt x="779" y="50"/>
                </a:cubicBezTo>
                <a:cubicBezTo>
                  <a:pt x="779" y="47"/>
                  <a:pt x="778" y="46"/>
                  <a:pt x="776" y="45"/>
                </a:cubicBezTo>
                <a:cubicBezTo>
                  <a:pt x="771" y="44"/>
                  <a:pt x="755" y="39"/>
                  <a:pt x="729" y="39"/>
                </a:cubicBezTo>
                <a:cubicBezTo>
                  <a:pt x="688" y="39"/>
                  <a:pt x="670" y="57"/>
                  <a:pt x="670" y="94"/>
                </a:cubicBezTo>
                <a:close/>
                <a:moveTo>
                  <a:pt x="1574" y="206"/>
                </a:moveTo>
                <a:lnTo>
                  <a:pt x="1574" y="206"/>
                </a:lnTo>
                <a:cubicBezTo>
                  <a:pt x="1574" y="275"/>
                  <a:pt x="1605" y="297"/>
                  <a:pt x="1671" y="297"/>
                </a:cubicBezTo>
                <a:cubicBezTo>
                  <a:pt x="1701" y="297"/>
                  <a:pt x="1723" y="290"/>
                  <a:pt x="1734" y="286"/>
                </a:cubicBezTo>
                <a:cubicBezTo>
                  <a:pt x="1737" y="285"/>
                  <a:pt x="1739" y="282"/>
                  <a:pt x="1739" y="280"/>
                </a:cubicBezTo>
                <a:cubicBezTo>
                  <a:pt x="1739" y="280"/>
                  <a:pt x="1739" y="279"/>
                  <a:pt x="1738" y="278"/>
                </a:cubicBezTo>
                <a:lnTo>
                  <a:pt x="1733" y="258"/>
                </a:lnTo>
                <a:lnTo>
                  <a:pt x="1733" y="258"/>
                </a:lnTo>
                <a:cubicBezTo>
                  <a:pt x="1732" y="254"/>
                  <a:pt x="1730" y="253"/>
                  <a:pt x="1728" y="253"/>
                </a:cubicBezTo>
                <a:cubicBezTo>
                  <a:pt x="1727" y="253"/>
                  <a:pt x="1725" y="253"/>
                  <a:pt x="1724" y="253"/>
                </a:cubicBezTo>
                <a:lnTo>
                  <a:pt x="1724" y="253"/>
                </a:lnTo>
                <a:cubicBezTo>
                  <a:pt x="1716" y="256"/>
                  <a:pt x="1700" y="260"/>
                  <a:pt x="1682" y="260"/>
                </a:cubicBezTo>
                <a:cubicBezTo>
                  <a:pt x="1667" y="260"/>
                  <a:pt x="1656" y="259"/>
                  <a:pt x="1648" y="255"/>
                </a:cubicBezTo>
                <a:cubicBezTo>
                  <a:pt x="1640" y="251"/>
                  <a:pt x="1634" y="241"/>
                  <a:pt x="1634" y="228"/>
                </a:cubicBezTo>
                <a:lnTo>
                  <a:pt x="1738" y="228"/>
                </a:lnTo>
                <a:cubicBezTo>
                  <a:pt x="1745" y="228"/>
                  <a:pt x="1747" y="223"/>
                  <a:pt x="1747" y="218"/>
                </a:cubicBezTo>
                <a:lnTo>
                  <a:pt x="1747" y="202"/>
                </a:lnTo>
                <a:cubicBezTo>
                  <a:pt x="1747" y="171"/>
                  <a:pt x="1741" y="147"/>
                  <a:pt x="1729" y="133"/>
                </a:cubicBezTo>
                <a:cubicBezTo>
                  <a:pt x="1716" y="120"/>
                  <a:pt x="1694" y="112"/>
                  <a:pt x="1662" y="112"/>
                </a:cubicBezTo>
                <a:cubicBezTo>
                  <a:pt x="1597" y="112"/>
                  <a:pt x="1574" y="137"/>
                  <a:pt x="1574" y="206"/>
                </a:cubicBezTo>
                <a:close/>
                <a:moveTo>
                  <a:pt x="1633" y="192"/>
                </a:moveTo>
                <a:lnTo>
                  <a:pt x="1633" y="192"/>
                </a:lnTo>
                <a:cubicBezTo>
                  <a:pt x="1633" y="187"/>
                  <a:pt x="1634" y="175"/>
                  <a:pt x="1635" y="168"/>
                </a:cubicBezTo>
                <a:cubicBezTo>
                  <a:pt x="1637" y="157"/>
                  <a:pt x="1644" y="149"/>
                  <a:pt x="1662" y="149"/>
                </a:cubicBezTo>
                <a:cubicBezTo>
                  <a:pt x="1678" y="149"/>
                  <a:pt x="1686" y="155"/>
                  <a:pt x="1689" y="166"/>
                </a:cubicBezTo>
                <a:cubicBezTo>
                  <a:pt x="1691" y="173"/>
                  <a:pt x="1691" y="183"/>
                  <a:pt x="1691" y="190"/>
                </a:cubicBezTo>
                <a:lnTo>
                  <a:pt x="1691" y="195"/>
                </a:lnTo>
                <a:lnTo>
                  <a:pt x="1633" y="195"/>
                </a:lnTo>
                <a:lnTo>
                  <a:pt x="1633" y="192"/>
                </a:lnTo>
                <a:lnTo>
                  <a:pt x="1633" y="192"/>
                </a:lnTo>
                <a:close/>
                <a:moveTo>
                  <a:pt x="1267" y="124"/>
                </a:moveTo>
                <a:lnTo>
                  <a:pt x="1267" y="124"/>
                </a:lnTo>
                <a:cubicBezTo>
                  <a:pt x="1265" y="125"/>
                  <a:pt x="1263" y="126"/>
                  <a:pt x="1263" y="129"/>
                </a:cubicBezTo>
                <a:lnTo>
                  <a:pt x="1263" y="130"/>
                </a:lnTo>
                <a:cubicBezTo>
                  <a:pt x="1263" y="130"/>
                  <a:pt x="1263" y="131"/>
                  <a:pt x="1263" y="131"/>
                </a:cubicBezTo>
                <a:lnTo>
                  <a:pt x="1269" y="157"/>
                </a:lnTo>
                <a:cubicBezTo>
                  <a:pt x="1270" y="158"/>
                  <a:pt x="1271" y="159"/>
                  <a:pt x="1272" y="159"/>
                </a:cubicBezTo>
                <a:cubicBezTo>
                  <a:pt x="1273" y="159"/>
                  <a:pt x="1274" y="159"/>
                  <a:pt x="1275" y="159"/>
                </a:cubicBezTo>
                <a:cubicBezTo>
                  <a:pt x="1282" y="157"/>
                  <a:pt x="1309" y="150"/>
                  <a:pt x="1330" y="150"/>
                </a:cubicBezTo>
                <a:cubicBezTo>
                  <a:pt x="1341" y="150"/>
                  <a:pt x="1349" y="150"/>
                  <a:pt x="1353" y="153"/>
                </a:cubicBezTo>
                <a:cubicBezTo>
                  <a:pt x="1360" y="156"/>
                  <a:pt x="1360" y="161"/>
                  <a:pt x="1360" y="170"/>
                </a:cubicBezTo>
                <a:lnTo>
                  <a:pt x="1360" y="178"/>
                </a:lnTo>
                <a:lnTo>
                  <a:pt x="1302" y="187"/>
                </a:lnTo>
                <a:cubicBezTo>
                  <a:pt x="1280" y="190"/>
                  <a:pt x="1252" y="197"/>
                  <a:pt x="1252" y="239"/>
                </a:cubicBezTo>
                <a:cubicBezTo>
                  <a:pt x="1252" y="291"/>
                  <a:pt x="1293" y="297"/>
                  <a:pt x="1335" y="297"/>
                </a:cubicBezTo>
                <a:cubicBezTo>
                  <a:pt x="1355" y="297"/>
                  <a:pt x="1371" y="296"/>
                  <a:pt x="1385" y="293"/>
                </a:cubicBezTo>
                <a:cubicBezTo>
                  <a:pt x="1407" y="288"/>
                  <a:pt x="1418" y="283"/>
                  <a:pt x="1418" y="258"/>
                </a:cubicBezTo>
                <a:lnTo>
                  <a:pt x="1418" y="165"/>
                </a:lnTo>
                <a:cubicBezTo>
                  <a:pt x="1418" y="146"/>
                  <a:pt x="1412" y="131"/>
                  <a:pt x="1396" y="122"/>
                </a:cubicBezTo>
                <a:cubicBezTo>
                  <a:pt x="1384" y="115"/>
                  <a:pt x="1367" y="112"/>
                  <a:pt x="1344" y="112"/>
                </a:cubicBezTo>
                <a:cubicBezTo>
                  <a:pt x="1307" y="112"/>
                  <a:pt x="1274" y="122"/>
                  <a:pt x="1267" y="124"/>
                </a:cubicBezTo>
                <a:close/>
                <a:moveTo>
                  <a:pt x="1307" y="239"/>
                </a:moveTo>
                <a:lnTo>
                  <a:pt x="1307" y="239"/>
                </a:lnTo>
                <a:cubicBezTo>
                  <a:pt x="1307" y="219"/>
                  <a:pt x="1317" y="217"/>
                  <a:pt x="1330" y="215"/>
                </a:cubicBezTo>
                <a:lnTo>
                  <a:pt x="1360" y="210"/>
                </a:lnTo>
                <a:lnTo>
                  <a:pt x="1360" y="259"/>
                </a:lnTo>
                <a:cubicBezTo>
                  <a:pt x="1359" y="260"/>
                  <a:pt x="1349" y="263"/>
                  <a:pt x="1336" y="263"/>
                </a:cubicBezTo>
                <a:cubicBezTo>
                  <a:pt x="1325" y="263"/>
                  <a:pt x="1307" y="260"/>
                  <a:pt x="1307" y="239"/>
                </a:cubicBezTo>
                <a:close/>
                <a:moveTo>
                  <a:pt x="448" y="205"/>
                </a:moveTo>
                <a:lnTo>
                  <a:pt x="448" y="205"/>
                </a:lnTo>
                <a:cubicBezTo>
                  <a:pt x="448" y="257"/>
                  <a:pt x="458" y="297"/>
                  <a:pt x="536" y="297"/>
                </a:cubicBezTo>
                <a:cubicBezTo>
                  <a:pt x="613" y="297"/>
                  <a:pt x="623" y="257"/>
                  <a:pt x="623" y="205"/>
                </a:cubicBezTo>
                <a:cubicBezTo>
                  <a:pt x="623" y="152"/>
                  <a:pt x="613" y="112"/>
                  <a:pt x="536" y="112"/>
                </a:cubicBezTo>
                <a:cubicBezTo>
                  <a:pt x="458" y="112"/>
                  <a:pt x="448" y="152"/>
                  <a:pt x="448" y="205"/>
                </a:cubicBezTo>
                <a:close/>
                <a:moveTo>
                  <a:pt x="507" y="205"/>
                </a:moveTo>
                <a:lnTo>
                  <a:pt x="507" y="205"/>
                </a:lnTo>
                <a:cubicBezTo>
                  <a:pt x="507" y="165"/>
                  <a:pt x="509" y="150"/>
                  <a:pt x="536" y="150"/>
                </a:cubicBezTo>
                <a:cubicBezTo>
                  <a:pt x="563" y="150"/>
                  <a:pt x="564" y="165"/>
                  <a:pt x="564" y="205"/>
                </a:cubicBezTo>
                <a:cubicBezTo>
                  <a:pt x="564" y="244"/>
                  <a:pt x="563" y="259"/>
                  <a:pt x="536" y="259"/>
                </a:cubicBezTo>
                <a:cubicBezTo>
                  <a:pt x="509" y="259"/>
                  <a:pt x="507" y="244"/>
                  <a:pt x="507" y="205"/>
                </a:cubicBezTo>
                <a:close/>
                <a:moveTo>
                  <a:pt x="283" y="168"/>
                </a:moveTo>
                <a:lnTo>
                  <a:pt x="283" y="168"/>
                </a:lnTo>
                <a:cubicBezTo>
                  <a:pt x="283" y="213"/>
                  <a:pt x="313" y="219"/>
                  <a:pt x="336" y="223"/>
                </a:cubicBezTo>
                <a:lnTo>
                  <a:pt x="340" y="224"/>
                </a:lnTo>
                <a:cubicBezTo>
                  <a:pt x="356" y="227"/>
                  <a:pt x="363" y="229"/>
                  <a:pt x="363" y="243"/>
                </a:cubicBezTo>
                <a:cubicBezTo>
                  <a:pt x="363" y="257"/>
                  <a:pt x="350" y="260"/>
                  <a:pt x="339" y="260"/>
                </a:cubicBezTo>
                <a:cubicBezTo>
                  <a:pt x="322" y="260"/>
                  <a:pt x="301" y="255"/>
                  <a:pt x="293" y="253"/>
                </a:cubicBezTo>
                <a:lnTo>
                  <a:pt x="293" y="253"/>
                </a:lnTo>
                <a:cubicBezTo>
                  <a:pt x="293" y="253"/>
                  <a:pt x="292" y="253"/>
                  <a:pt x="292" y="253"/>
                </a:cubicBezTo>
                <a:cubicBezTo>
                  <a:pt x="291" y="253"/>
                  <a:pt x="290" y="252"/>
                  <a:pt x="289" y="252"/>
                </a:cubicBezTo>
                <a:cubicBezTo>
                  <a:pt x="287" y="252"/>
                  <a:pt x="286" y="254"/>
                  <a:pt x="285" y="257"/>
                </a:cubicBezTo>
                <a:lnTo>
                  <a:pt x="282" y="278"/>
                </a:lnTo>
                <a:cubicBezTo>
                  <a:pt x="281" y="280"/>
                  <a:pt x="281" y="282"/>
                  <a:pt x="281" y="283"/>
                </a:cubicBezTo>
                <a:cubicBezTo>
                  <a:pt x="281" y="285"/>
                  <a:pt x="282" y="286"/>
                  <a:pt x="284" y="287"/>
                </a:cubicBezTo>
                <a:cubicBezTo>
                  <a:pt x="291" y="290"/>
                  <a:pt x="319" y="297"/>
                  <a:pt x="347" y="297"/>
                </a:cubicBezTo>
                <a:cubicBezTo>
                  <a:pt x="389" y="297"/>
                  <a:pt x="421" y="282"/>
                  <a:pt x="421" y="238"/>
                </a:cubicBezTo>
                <a:cubicBezTo>
                  <a:pt x="421" y="196"/>
                  <a:pt x="396" y="188"/>
                  <a:pt x="373" y="184"/>
                </a:cubicBezTo>
                <a:lnTo>
                  <a:pt x="368" y="183"/>
                </a:lnTo>
                <a:cubicBezTo>
                  <a:pt x="354" y="181"/>
                  <a:pt x="342" y="178"/>
                  <a:pt x="342" y="164"/>
                </a:cubicBezTo>
                <a:cubicBezTo>
                  <a:pt x="342" y="150"/>
                  <a:pt x="356" y="148"/>
                  <a:pt x="366" y="148"/>
                </a:cubicBezTo>
                <a:cubicBezTo>
                  <a:pt x="380" y="148"/>
                  <a:pt x="394" y="150"/>
                  <a:pt x="401" y="152"/>
                </a:cubicBezTo>
                <a:cubicBezTo>
                  <a:pt x="405" y="153"/>
                  <a:pt x="406" y="153"/>
                  <a:pt x="407" y="153"/>
                </a:cubicBezTo>
                <a:cubicBezTo>
                  <a:pt x="408" y="153"/>
                  <a:pt x="411" y="151"/>
                  <a:pt x="411" y="150"/>
                </a:cubicBezTo>
                <a:cubicBezTo>
                  <a:pt x="412" y="142"/>
                  <a:pt x="414" y="135"/>
                  <a:pt x="416" y="127"/>
                </a:cubicBezTo>
                <a:cubicBezTo>
                  <a:pt x="416" y="127"/>
                  <a:pt x="416" y="126"/>
                  <a:pt x="416" y="125"/>
                </a:cubicBezTo>
                <a:cubicBezTo>
                  <a:pt x="416" y="121"/>
                  <a:pt x="414" y="120"/>
                  <a:pt x="409" y="118"/>
                </a:cubicBezTo>
                <a:cubicBezTo>
                  <a:pt x="400" y="116"/>
                  <a:pt x="381" y="112"/>
                  <a:pt x="357" y="112"/>
                </a:cubicBezTo>
                <a:cubicBezTo>
                  <a:pt x="328" y="112"/>
                  <a:pt x="283" y="117"/>
                  <a:pt x="283" y="168"/>
                </a:cubicBezTo>
                <a:close/>
                <a:moveTo>
                  <a:pt x="1550" y="112"/>
                </a:moveTo>
                <a:lnTo>
                  <a:pt x="1550" y="112"/>
                </a:lnTo>
                <a:cubicBezTo>
                  <a:pt x="1529" y="112"/>
                  <a:pt x="1507" y="115"/>
                  <a:pt x="1490" y="118"/>
                </a:cubicBezTo>
                <a:cubicBezTo>
                  <a:pt x="1471" y="123"/>
                  <a:pt x="1460" y="126"/>
                  <a:pt x="1460" y="138"/>
                </a:cubicBezTo>
                <a:lnTo>
                  <a:pt x="1460" y="289"/>
                </a:lnTo>
                <a:cubicBezTo>
                  <a:pt x="1460" y="291"/>
                  <a:pt x="1462" y="293"/>
                  <a:pt x="1465" y="293"/>
                </a:cubicBezTo>
                <a:lnTo>
                  <a:pt x="1514" y="293"/>
                </a:lnTo>
                <a:cubicBezTo>
                  <a:pt x="1516" y="293"/>
                  <a:pt x="1518" y="291"/>
                  <a:pt x="1518" y="289"/>
                </a:cubicBezTo>
                <a:lnTo>
                  <a:pt x="1518" y="157"/>
                </a:lnTo>
                <a:cubicBezTo>
                  <a:pt x="1521" y="156"/>
                  <a:pt x="1538" y="154"/>
                  <a:pt x="1557" y="154"/>
                </a:cubicBezTo>
                <a:cubicBezTo>
                  <a:pt x="1563" y="154"/>
                  <a:pt x="1563" y="150"/>
                  <a:pt x="1563" y="147"/>
                </a:cubicBezTo>
                <a:lnTo>
                  <a:pt x="1563" y="119"/>
                </a:lnTo>
                <a:cubicBezTo>
                  <a:pt x="1563" y="114"/>
                  <a:pt x="1561" y="112"/>
                  <a:pt x="1556" y="112"/>
                </a:cubicBezTo>
                <a:lnTo>
                  <a:pt x="1550" y="112"/>
                </a:lnTo>
                <a:lnTo>
                  <a:pt x="1550" y="112"/>
                </a:lnTo>
                <a:close/>
                <a:moveTo>
                  <a:pt x="1887" y="154"/>
                </a:moveTo>
                <a:lnTo>
                  <a:pt x="1887" y="154"/>
                </a:lnTo>
                <a:cubicBezTo>
                  <a:pt x="1887" y="182"/>
                  <a:pt x="1896" y="193"/>
                  <a:pt x="1927" y="193"/>
                </a:cubicBezTo>
                <a:cubicBezTo>
                  <a:pt x="1935" y="193"/>
                  <a:pt x="1944" y="192"/>
                  <a:pt x="1949" y="191"/>
                </a:cubicBezTo>
                <a:lnTo>
                  <a:pt x="1948" y="191"/>
                </a:lnTo>
                <a:cubicBezTo>
                  <a:pt x="1954" y="189"/>
                  <a:pt x="1955" y="187"/>
                  <a:pt x="1955" y="182"/>
                </a:cubicBezTo>
                <a:lnTo>
                  <a:pt x="1955" y="151"/>
                </a:lnTo>
                <a:cubicBezTo>
                  <a:pt x="1955" y="150"/>
                  <a:pt x="1955" y="150"/>
                  <a:pt x="1954" y="150"/>
                </a:cubicBezTo>
                <a:lnTo>
                  <a:pt x="1925" y="150"/>
                </a:lnTo>
                <a:cubicBezTo>
                  <a:pt x="1924" y="150"/>
                  <a:pt x="1924" y="150"/>
                  <a:pt x="1924" y="151"/>
                </a:cubicBezTo>
                <a:lnTo>
                  <a:pt x="1924" y="160"/>
                </a:lnTo>
                <a:cubicBezTo>
                  <a:pt x="1924" y="161"/>
                  <a:pt x="1925" y="161"/>
                  <a:pt x="1925" y="161"/>
                </a:cubicBezTo>
                <a:lnTo>
                  <a:pt x="1938" y="163"/>
                </a:lnTo>
                <a:lnTo>
                  <a:pt x="1938" y="181"/>
                </a:lnTo>
                <a:cubicBezTo>
                  <a:pt x="1938" y="181"/>
                  <a:pt x="1932" y="181"/>
                  <a:pt x="1928" y="181"/>
                </a:cubicBezTo>
                <a:cubicBezTo>
                  <a:pt x="1913" y="181"/>
                  <a:pt x="1906" y="177"/>
                  <a:pt x="1906" y="155"/>
                </a:cubicBezTo>
                <a:cubicBezTo>
                  <a:pt x="1906" y="131"/>
                  <a:pt x="1914" y="128"/>
                  <a:pt x="1930" y="128"/>
                </a:cubicBezTo>
                <a:cubicBezTo>
                  <a:pt x="1937" y="128"/>
                  <a:pt x="1944" y="129"/>
                  <a:pt x="1948" y="130"/>
                </a:cubicBezTo>
                <a:cubicBezTo>
                  <a:pt x="1949" y="130"/>
                  <a:pt x="1949" y="130"/>
                  <a:pt x="1950" y="130"/>
                </a:cubicBezTo>
                <a:cubicBezTo>
                  <a:pt x="1950" y="130"/>
                  <a:pt x="1951" y="130"/>
                  <a:pt x="1952" y="130"/>
                </a:cubicBezTo>
                <a:cubicBezTo>
                  <a:pt x="1953" y="130"/>
                  <a:pt x="1954" y="130"/>
                  <a:pt x="1954" y="128"/>
                </a:cubicBezTo>
                <a:lnTo>
                  <a:pt x="1955" y="123"/>
                </a:lnTo>
                <a:cubicBezTo>
                  <a:pt x="1955" y="123"/>
                  <a:pt x="1955" y="121"/>
                  <a:pt x="1955" y="121"/>
                </a:cubicBezTo>
                <a:cubicBezTo>
                  <a:pt x="1955" y="120"/>
                  <a:pt x="1954" y="120"/>
                  <a:pt x="1954" y="119"/>
                </a:cubicBezTo>
                <a:cubicBezTo>
                  <a:pt x="1951" y="118"/>
                  <a:pt x="1940" y="115"/>
                  <a:pt x="1925" y="115"/>
                </a:cubicBezTo>
                <a:cubicBezTo>
                  <a:pt x="1898" y="115"/>
                  <a:pt x="1887" y="125"/>
                  <a:pt x="1887" y="154"/>
                </a:cubicBezTo>
                <a:close/>
                <a:moveTo>
                  <a:pt x="119" y="116"/>
                </a:moveTo>
                <a:lnTo>
                  <a:pt x="119" y="116"/>
                </a:lnTo>
                <a:lnTo>
                  <a:pt x="119" y="168"/>
                </a:lnTo>
                <a:cubicBezTo>
                  <a:pt x="119" y="204"/>
                  <a:pt x="104" y="225"/>
                  <a:pt x="69" y="225"/>
                </a:cubicBezTo>
                <a:lnTo>
                  <a:pt x="44" y="225"/>
                </a:lnTo>
                <a:lnTo>
                  <a:pt x="36" y="295"/>
                </a:lnTo>
                <a:lnTo>
                  <a:pt x="73" y="295"/>
                </a:lnTo>
                <a:cubicBezTo>
                  <a:pt x="138" y="295"/>
                  <a:pt x="189" y="248"/>
                  <a:pt x="189" y="173"/>
                </a:cubicBezTo>
                <a:lnTo>
                  <a:pt x="189" y="116"/>
                </a:lnTo>
                <a:lnTo>
                  <a:pt x="119" y="116"/>
                </a:lnTo>
                <a:lnTo>
                  <a:pt x="119" y="116"/>
                </a:lnTo>
                <a:close/>
                <a:moveTo>
                  <a:pt x="1820" y="116"/>
                </a:moveTo>
                <a:lnTo>
                  <a:pt x="1820" y="116"/>
                </a:lnTo>
                <a:cubicBezTo>
                  <a:pt x="1820" y="116"/>
                  <a:pt x="1819" y="117"/>
                  <a:pt x="1819" y="117"/>
                </a:cubicBezTo>
                <a:lnTo>
                  <a:pt x="1795" y="190"/>
                </a:lnTo>
                <a:cubicBezTo>
                  <a:pt x="1795" y="190"/>
                  <a:pt x="1794" y="191"/>
                  <a:pt x="1794" y="191"/>
                </a:cubicBezTo>
                <a:cubicBezTo>
                  <a:pt x="1794" y="192"/>
                  <a:pt x="1795" y="192"/>
                  <a:pt x="1795" y="192"/>
                </a:cubicBezTo>
                <a:lnTo>
                  <a:pt x="1813" y="192"/>
                </a:lnTo>
                <a:cubicBezTo>
                  <a:pt x="1814" y="192"/>
                  <a:pt x="1814" y="191"/>
                  <a:pt x="1815" y="191"/>
                </a:cubicBezTo>
                <a:lnTo>
                  <a:pt x="1820" y="170"/>
                </a:lnTo>
                <a:lnTo>
                  <a:pt x="1850" y="170"/>
                </a:lnTo>
                <a:lnTo>
                  <a:pt x="1855" y="191"/>
                </a:lnTo>
                <a:cubicBezTo>
                  <a:pt x="1856" y="191"/>
                  <a:pt x="1856" y="192"/>
                  <a:pt x="1857" y="192"/>
                </a:cubicBezTo>
                <a:lnTo>
                  <a:pt x="1873" y="192"/>
                </a:lnTo>
                <a:cubicBezTo>
                  <a:pt x="1874" y="192"/>
                  <a:pt x="1874" y="192"/>
                  <a:pt x="1874" y="191"/>
                </a:cubicBezTo>
                <a:cubicBezTo>
                  <a:pt x="1874" y="191"/>
                  <a:pt x="1874" y="190"/>
                  <a:pt x="1874" y="190"/>
                </a:cubicBezTo>
                <a:lnTo>
                  <a:pt x="1851" y="117"/>
                </a:lnTo>
                <a:cubicBezTo>
                  <a:pt x="1850" y="117"/>
                  <a:pt x="1850" y="116"/>
                  <a:pt x="1849" y="116"/>
                </a:cubicBezTo>
                <a:lnTo>
                  <a:pt x="1820" y="116"/>
                </a:lnTo>
                <a:lnTo>
                  <a:pt x="1820" y="116"/>
                </a:lnTo>
                <a:close/>
                <a:moveTo>
                  <a:pt x="1832" y="128"/>
                </a:moveTo>
                <a:lnTo>
                  <a:pt x="1832" y="128"/>
                </a:lnTo>
                <a:lnTo>
                  <a:pt x="1838" y="128"/>
                </a:lnTo>
                <a:lnTo>
                  <a:pt x="1846" y="158"/>
                </a:lnTo>
                <a:lnTo>
                  <a:pt x="1823" y="158"/>
                </a:lnTo>
                <a:lnTo>
                  <a:pt x="1832" y="12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333"/>
              </a:solidFill>
            </a:endParaRPr>
          </a:p>
        </p:txBody>
      </p:sp>
      <p:sp>
        <p:nvSpPr>
          <p:cNvPr id="4" name="Text Placeholder 3"/>
          <p:cNvSpPr>
            <a:spLocks noGrp="1"/>
          </p:cNvSpPr>
          <p:nvPr>
            <p:ph type="body" idx="1"/>
          </p:nvPr>
        </p:nvSpPr>
        <p:spPr>
          <a:xfrm>
            <a:off x="395289" y="1131888"/>
            <a:ext cx="8353424" cy="34925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747297966"/>
      </p:ext>
    </p:extLst>
  </p:cSld>
  <p:clrMap bg1="lt1" tx1="dk1" bg2="lt2" tx2="dk2" accent1="accent1" accent2="accent2" accent3="accent3" accent4="accent4" accent5="accent5" accent6="accent6" hlink="hlink" folHlink="folHlink"/>
  <p:sldLayoutIdLst>
    <p:sldLayoutId id="2147485523" r:id="rId1"/>
    <p:sldLayoutId id="2147485524" r:id="rId2"/>
    <p:sldLayoutId id="2147485525" r:id="rId3"/>
    <p:sldLayoutId id="2147485526" r:id="rId4"/>
    <p:sldLayoutId id="2147485527" r:id="rId5"/>
    <p:sldLayoutId id="2147485529" r:id="rId6"/>
    <p:sldLayoutId id="2147485530" r:id="rId7"/>
    <p:sldLayoutId id="2147485531" r:id="rId8"/>
    <p:sldLayoutId id="2147485532" r:id="rId9"/>
    <p:sldLayoutId id="2147485533" r:id="rId10"/>
    <p:sldLayoutId id="2147485534" r:id="rId11"/>
    <p:sldLayoutId id="2147485535" r:id="rId12"/>
    <p:sldLayoutId id="2147485536" r:id="rId13"/>
    <p:sldLayoutId id="2147485537" r:id="rId14"/>
    <p:sldLayoutId id="2147485543" r:id="rId15"/>
    <p:sldLayoutId id="2147485544" r:id="rId16"/>
    <p:sldLayoutId id="2147485545" r:id="rId17"/>
    <p:sldLayoutId id="2147485546" r:id="rId18"/>
    <p:sldLayoutId id="2147485547" r:id="rId19"/>
    <p:sldLayoutId id="2147485550" r:id="rId20"/>
    <p:sldLayoutId id="2147485551" r:id="rId21"/>
    <p:sldLayoutId id="2147485552" r:id="rId22"/>
  </p:sldLayoutIdLst>
  <p:timing>
    <p:tnLst>
      <p:par>
        <p:cTn id="1" dur="indefinite" restart="never" nodeType="tmRoot"/>
      </p:par>
    </p:tnLst>
  </p:timing>
  <p:hf hdr="0"/>
  <p:txStyles>
    <p:titleStyle>
      <a:lvl1pPr algn="l" defTabSz="685800" rtl="0" eaLnBrk="1" latinLnBrk="0" hangingPunct="1">
        <a:lnSpc>
          <a:spcPts val="2000"/>
        </a:lnSpc>
        <a:spcBef>
          <a:spcPct val="0"/>
        </a:spcBef>
        <a:buNone/>
        <a:defRPr sz="2200" b="1" kern="1200" cap="all" baseline="0">
          <a:solidFill>
            <a:schemeClr val="bg2"/>
          </a:solidFill>
          <a:latin typeface="+mj-lt"/>
          <a:ea typeface="+mj-ea"/>
          <a:cs typeface="+mj-cs"/>
        </a:defRPr>
      </a:lvl1pPr>
    </p:titleStyle>
    <p:bodyStyle>
      <a:lvl1pPr marL="169200" indent="-169200" algn="l" defTabSz="685800" rtl="0" eaLnBrk="1" latinLnBrk="0" hangingPunct="1">
        <a:lnSpc>
          <a:spcPct val="100000"/>
        </a:lnSpc>
        <a:spcBef>
          <a:spcPts val="432"/>
        </a:spcBef>
        <a:buClr>
          <a:schemeClr val="bg1">
            <a:lumMod val="50000"/>
          </a:schemeClr>
        </a:buClr>
        <a:buFont typeface="Arial" panose="020B0604020202020204" pitchFamily="34" charset="0"/>
        <a:buChar char="•"/>
        <a:defRPr sz="1800" kern="1200">
          <a:solidFill>
            <a:schemeClr val="tx1"/>
          </a:solidFill>
          <a:latin typeface="+mn-lt"/>
          <a:ea typeface="+mn-ea"/>
          <a:cs typeface="+mn-cs"/>
        </a:defRPr>
      </a:lvl1pPr>
      <a:lvl2pPr marL="460800" indent="-230400" algn="l" defTabSz="685800" rtl="0" eaLnBrk="1" latinLnBrk="0" hangingPunct="1">
        <a:lnSpc>
          <a:spcPct val="100000"/>
        </a:lnSpc>
        <a:spcBef>
          <a:spcPts val="384"/>
        </a:spcBef>
        <a:buClr>
          <a:schemeClr val="bg1">
            <a:lumMod val="50000"/>
          </a:schemeClr>
        </a:buClr>
        <a:buFont typeface="Arial" panose="020B0604020202020204" pitchFamily="34" charset="0"/>
        <a:buChar char="–"/>
        <a:defRPr sz="1600" kern="1200">
          <a:solidFill>
            <a:schemeClr val="tx1"/>
          </a:solidFill>
          <a:latin typeface="+mn-lt"/>
          <a:ea typeface="+mn-ea"/>
          <a:cs typeface="+mn-cs"/>
        </a:defRPr>
      </a:lvl2pPr>
      <a:lvl3pPr marL="687600" indent="-169200" algn="l" defTabSz="685800" rtl="0" eaLnBrk="1" latinLnBrk="0" hangingPunct="1">
        <a:lnSpc>
          <a:spcPct val="100000"/>
        </a:lnSpc>
        <a:spcBef>
          <a:spcPts val="336"/>
        </a:spcBef>
        <a:buClr>
          <a:schemeClr val="bg1">
            <a:lumMod val="50000"/>
          </a:schemeClr>
        </a:buClr>
        <a:buFont typeface="Arial" panose="020B0604020202020204" pitchFamily="34" charset="0"/>
        <a:buChar char="•"/>
        <a:defRPr sz="1600" kern="1200">
          <a:solidFill>
            <a:schemeClr val="tx1"/>
          </a:solidFill>
          <a:latin typeface="+mn-lt"/>
          <a:ea typeface="+mn-ea"/>
          <a:cs typeface="+mn-cs"/>
        </a:defRPr>
      </a:lvl3pPr>
      <a:lvl4pPr marL="972000" indent="-176400" algn="l" defTabSz="685800" rtl="0" eaLnBrk="1" latinLnBrk="0" hangingPunct="1">
        <a:lnSpc>
          <a:spcPct val="100000"/>
        </a:lnSpc>
        <a:spcBef>
          <a:spcPts val="288"/>
        </a:spcBef>
        <a:buClr>
          <a:schemeClr val="bg1">
            <a:lumMod val="50000"/>
          </a:schemeClr>
        </a:buClr>
        <a:buFont typeface="Arial" panose="020B0604020202020204" pitchFamily="34" charset="0"/>
        <a:buChar char="–"/>
        <a:defRPr sz="1400" kern="1200">
          <a:solidFill>
            <a:schemeClr val="tx1"/>
          </a:solidFill>
          <a:latin typeface="+mn-lt"/>
          <a:ea typeface="+mn-ea"/>
          <a:cs typeface="+mn-cs"/>
        </a:defRPr>
      </a:lvl4pPr>
      <a:lvl5pPr marL="2059200" indent="-230400" algn="l" defTabSz="685800" rtl="0" eaLnBrk="1" latinLnBrk="0" hangingPunct="1">
        <a:lnSpc>
          <a:spcPct val="100000"/>
        </a:lnSpc>
        <a:spcBef>
          <a:spcPts val="480"/>
        </a:spcBef>
        <a:buClr>
          <a:schemeClr val="bg1">
            <a:lumMod val="50000"/>
          </a:schemeClr>
        </a:buClr>
        <a:buFont typeface="Arial" panose="020B0604020202020204" pitchFamily="34" charset="0"/>
        <a:buChar char="»"/>
        <a:defRPr sz="120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p14="http://schemas.microsoft.com/office/powerpoint/2010/main" xmlns:a14="http://schemas.microsoft.com/office/drawing/2010/main" xmlns="">
        <p15:guide id="1" orient="horz" pos="2913" userDrawn="1">
          <p15:clr>
            <a:srgbClr val="F26B43"/>
          </p15:clr>
        </p15:guide>
        <p15:guide id="2" pos="249" userDrawn="1">
          <p15:clr>
            <a:srgbClr val="F26B43"/>
          </p15:clr>
        </p15:guide>
        <p15:guide id="3" pos="5511" userDrawn="1">
          <p15:clr>
            <a:srgbClr val="F26B43"/>
          </p15:clr>
        </p15:guide>
        <p15:guide id="4" orient="horz" pos="71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99382" y="1646520"/>
            <a:ext cx="5310000" cy="288000"/>
          </a:xfrm>
        </p:spPr>
        <p:txBody>
          <a:bodyPr/>
          <a:lstStyle/>
          <a:p>
            <a:r>
              <a:rPr lang="en-US" sz="2800" dirty="0" smtClean="0"/>
              <a:t>Your digital future.</a:t>
            </a:r>
            <a:endParaRPr lang="en-US" sz="2800" dirty="0"/>
          </a:p>
        </p:txBody>
      </p:sp>
      <p:sp>
        <p:nvSpPr>
          <p:cNvPr id="5" name="Subtitle 4"/>
          <p:cNvSpPr>
            <a:spLocks noGrp="1"/>
          </p:cNvSpPr>
          <p:nvPr>
            <p:ph type="subTitle" idx="1"/>
          </p:nvPr>
        </p:nvSpPr>
        <p:spPr>
          <a:xfrm>
            <a:off x="399382" y="2067375"/>
            <a:ext cx="5310000" cy="414000"/>
          </a:xfrm>
        </p:spPr>
        <p:txBody>
          <a:bodyPr/>
          <a:lstStyle/>
          <a:p>
            <a:r>
              <a:rPr lang="en-US" sz="4400" dirty="0" smtClean="0"/>
              <a:t>Today.</a:t>
            </a:r>
            <a:endParaRPr lang="en-US" sz="4400" dirty="0"/>
          </a:p>
        </p:txBody>
      </p:sp>
      <p:sp>
        <p:nvSpPr>
          <p:cNvPr id="4" name="Fußzeilenplatzhalter 3"/>
          <p:cNvSpPr>
            <a:spLocks noGrp="1"/>
          </p:cNvSpPr>
          <p:nvPr>
            <p:ph type="ftr" sz="quarter" idx="11"/>
          </p:nvPr>
        </p:nvSpPr>
        <p:spPr/>
        <p:txBody>
          <a:bodyPr/>
          <a:lstStyle/>
          <a:p>
            <a:r>
              <a:rPr lang="en-US" smtClean="0"/>
              <a:t>© 2015 Software AG. All rights reserved. For internal use only</a:t>
            </a:r>
            <a:endParaRPr lang="de-DE"/>
          </a:p>
        </p:txBody>
      </p:sp>
      <p:sp>
        <p:nvSpPr>
          <p:cNvPr id="28" name="Text Placeholder 6"/>
          <p:cNvSpPr txBox="1">
            <a:spLocks/>
          </p:cNvSpPr>
          <p:nvPr>
            <p:custDataLst>
              <p:tags r:id="rId1"/>
            </p:custDataLst>
          </p:nvPr>
        </p:nvSpPr>
        <p:spPr>
          <a:xfrm>
            <a:off x="401637" y="2940382"/>
            <a:ext cx="4574123" cy="598465"/>
          </a:xfrm>
          <a:prstGeom prst="rect">
            <a:avLst/>
          </a:prstGeom>
        </p:spPr>
        <p:txBody>
          <a:bodyPr vert="horz" lIns="0" tIns="0" rIns="0" bIns="0" rtlCol="0">
            <a:normAutofit/>
          </a:bodyPr>
          <a:lstStyle>
            <a:lvl1pPr marL="0" indent="0" algn="l" defTabSz="685800" rtl="0" eaLnBrk="1" latinLnBrk="0" hangingPunct="1">
              <a:lnSpc>
                <a:spcPct val="100000"/>
              </a:lnSpc>
              <a:spcBef>
                <a:spcPts val="216"/>
              </a:spcBef>
              <a:buClr>
                <a:schemeClr val="bg1">
                  <a:lumMod val="50000"/>
                </a:schemeClr>
              </a:buClr>
              <a:buFontTx/>
              <a:buNone/>
              <a:defRPr sz="1200" kern="1200" baseline="0">
                <a:solidFill>
                  <a:schemeClr val="accent3"/>
                </a:solidFill>
                <a:latin typeface="+mn-lt"/>
                <a:ea typeface="+mn-ea"/>
                <a:cs typeface="+mn-cs"/>
              </a:defRPr>
            </a:lvl1pPr>
            <a:lvl2pPr marL="460800" indent="-230400" algn="l" defTabSz="685800" rtl="0" eaLnBrk="1" latinLnBrk="0" hangingPunct="1">
              <a:lnSpc>
                <a:spcPct val="100000"/>
              </a:lnSpc>
              <a:spcBef>
                <a:spcPts val="384"/>
              </a:spcBef>
              <a:buClr>
                <a:schemeClr val="bg1">
                  <a:lumMod val="50000"/>
                </a:schemeClr>
              </a:buClr>
              <a:buFont typeface="Arial" panose="020B0604020202020204" pitchFamily="34" charset="0"/>
              <a:buChar char="–"/>
              <a:defRPr sz="1600" kern="1200">
                <a:solidFill>
                  <a:schemeClr val="tx1"/>
                </a:solidFill>
                <a:latin typeface="+mn-lt"/>
                <a:ea typeface="+mn-ea"/>
                <a:cs typeface="+mn-cs"/>
              </a:defRPr>
            </a:lvl2pPr>
            <a:lvl3pPr marL="687600" indent="-169200" algn="l" defTabSz="685800" rtl="0" eaLnBrk="1" latinLnBrk="0" hangingPunct="1">
              <a:lnSpc>
                <a:spcPct val="100000"/>
              </a:lnSpc>
              <a:spcBef>
                <a:spcPts val="336"/>
              </a:spcBef>
              <a:buClr>
                <a:schemeClr val="bg1">
                  <a:lumMod val="50000"/>
                </a:schemeClr>
              </a:buClr>
              <a:buFont typeface="Arial" panose="020B0604020202020204" pitchFamily="34" charset="0"/>
              <a:buChar char="•"/>
              <a:defRPr sz="1600" kern="1200">
                <a:solidFill>
                  <a:schemeClr val="tx1"/>
                </a:solidFill>
                <a:latin typeface="+mn-lt"/>
                <a:ea typeface="+mn-ea"/>
                <a:cs typeface="+mn-cs"/>
              </a:defRPr>
            </a:lvl3pPr>
            <a:lvl4pPr marL="972000" indent="-176400" algn="l" defTabSz="685800" rtl="0" eaLnBrk="1" latinLnBrk="0" hangingPunct="1">
              <a:lnSpc>
                <a:spcPct val="100000"/>
              </a:lnSpc>
              <a:spcBef>
                <a:spcPts val="288"/>
              </a:spcBef>
              <a:buClr>
                <a:schemeClr val="bg1">
                  <a:lumMod val="50000"/>
                </a:schemeClr>
              </a:buClr>
              <a:buFont typeface="Arial" panose="020B0604020202020204" pitchFamily="34" charset="0"/>
              <a:buChar char="–"/>
              <a:defRPr sz="1400" kern="1200">
                <a:solidFill>
                  <a:schemeClr val="tx1"/>
                </a:solidFill>
                <a:latin typeface="+mn-lt"/>
                <a:ea typeface="+mn-ea"/>
                <a:cs typeface="+mn-cs"/>
              </a:defRPr>
            </a:lvl4pPr>
            <a:lvl5pPr marL="2059200" indent="-230400" algn="l" defTabSz="685800" rtl="0" eaLnBrk="1" latinLnBrk="0" hangingPunct="1">
              <a:lnSpc>
                <a:spcPct val="100000"/>
              </a:lnSpc>
              <a:spcBef>
                <a:spcPts val="480"/>
              </a:spcBef>
              <a:buClr>
                <a:schemeClr val="bg1">
                  <a:lumMod val="50000"/>
                </a:schemeClr>
              </a:buClr>
              <a:buFont typeface="Arial" panose="020B0604020202020204" pitchFamily="34" charset="0"/>
              <a:buChar char="»"/>
              <a:defRPr sz="120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tabLst>
                <a:tab pos="517525" algn="l"/>
              </a:tabLst>
            </a:pPr>
            <a:r>
              <a:rPr lang="de-DE" sz="2200" b="1" dirty="0" smtClean="0">
                <a:solidFill>
                  <a:schemeClr val="accent1"/>
                </a:solidFill>
              </a:rPr>
              <a:t>WORLD OF PLATFORMS 2016</a:t>
            </a:r>
            <a:endParaRPr lang="en-US" sz="2200" b="1" dirty="0" smtClean="0">
              <a:solidFill>
                <a:schemeClr val="accent1"/>
              </a:solidFill>
            </a:endParaRPr>
          </a:p>
          <a:p>
            <a:pPr fontAlgn="auto">
              <a:spcAft>
                <a:spcPts val="0"/>
              </a:spcAft>
              <a:tabLst>
                <a:tab pos="517525" algn="l"/>
              </a:tabLst>
            </a:pPr>
            <a:r>
              <a:rPr lang="en-US" sz="1300" dirty="0" smtClean="0">
                <a:solidFill>
                  <a:schemeClr val="bg1">
                    <a:lumMod val="50000"/>
                  </a:schemeClr>
                </a:solidFill>
              </a:rPr>
              <a:t>BRUSSELS  |  MARCH 3</a:t>
            </a:r>
          </a:p>
        </p:txBody>
      </p:sp>
      <p:cxnSp>
        <p:nvCxnSpPr>
          <p:cNvPr id="47" name="Straight Connector 46"/>
          <p:cNvCxnSpPr>
            <a:cxnSpLocks/>
          </p:cNvCxnSpPr>
          <p:nvPr>
            <p:custDataLst>
              <p:tags r:id="rId2"/>
            </p:custDataLst>
          </p:nvPr>
        </p:nvCxnSpPr>
        <p:spPr>
          <a:xfrm>
            <a:off x="404813" y="2675423"/>
            <a:ext cx="3721914"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8" name="Text Placeholder 6"/>
          <p:cNvSpPr txBox="1">
            <a:spLocks/>
          </p:cNvSpPr>
          <p:nvPr>
            <p:custDataLst>
              <p:tags r:id="rId3"/>
            </p:custDataLst>
          </p:nvPr>
        </p:nvSpPr>
        <p:spPr>
          <a:xfrm>
            <a:off x="401638" y="3961172"/>
            <a:ext cx="1872435" cy="467705"/>
          </a:xfrm>
          <a:prstGeom prst="rect">
            <a:avLst/>
          </a:prstGeom>
        </p:spPr>
        <p:txBody>
          <a:bodyPr vert="horz" lIns="0" tIns="0" rIns="0" bIns="0" rtlCol="0">
            <a:normAutofit/>
          </a:bodyPr>
          <a:lstStyle>
            <a:lvl1pPr marL="0" indent="0" algn="l" defTabSz="685800" rtl="0" eaLnBrk="1" latinLnBrk="0" hangingPunct="1">
              <a:lnSpc>
                <a:spcPct val="100000"/>
              </a:lnSpc>
              <a:spcBef>
                <a:spcPts val="216"/>
              </a:spcBef>
              <a:buFontTx/>
              <a:buNone/>
              <a:defRPr sz="1200" kern="1200" baseline="0">
                <a:solidFill>
                  <a:schemeClr val="accent3"/>
                </a:solidFill>
                <a:latin typeface="+mn-lt"/>
                <a:ea typeface="+mn-ea"/>
                <a:cs typeface="+mn-cs"/>
              </a:defRPr>
            </a:lvl1pPr>
            <a:lvl2pPr marL="180000" indent="-180000" algn="l" defTabSz="685800" rtl="0" eaLnBrk="1" latinLnBrk="0" hangingPunct="1">
              <a:lnSpc>
                <a:spcPct val="100000"/>
              </a:lnSpc>
              <a:spcBef>
                <a:spcPts val="432"/>
              </a:spcBef>
              <a:buClr>
                <a:schemeClr val="bg1">
                  <a:lumMod val="50000"/>
                </a:schemeClr>
              </a:buClr>
              <a:buFont typeface="Arial" panose="020B0604020202020204" pitchFamily="34" charset="0"/>
              <a:buChar char="•"/>
              <a:defRPr sz="1800" kern="1200">
                <a:solidFill>
                  <a:schemeClr val="tx1"/>
                </a:solidFill>
                <a:latin typeface="+mn-lt"/>
                <a:ea typeface="+mn-ea"/>
                <a:cs typeface="+mn-cs"/>
              </a:defRPr>
            </a:lvl2pPr>
            <a:lvl3pPr marL="399600" indent="-216000" algn="l" defTabSz="685800" rtl="0" eaLnBrk="1" latinLnBrk="0" hangingPunct="1">
              <a:lnSpc>
                <a:spcPct val="100000"/>
              </a:lnSpc>
              <a:spcBef>
                <a:spcPts val="380"/>
              </a:spcBef>
              <a:buClr>
                <a:schemeClr val="bg1">
                  <a:lumMod val="50000"/>
                </a:schemeClr>
              </a:buClr>
              <a:buFont typeface="Arial" panose="020B0604020202020204" pitchFamily="34" charset="0"/>
              <a:buChar char="–"/>
              <a:defRPr sz="1600" kern="1200">
                <a:solidFill>
                  <a:schemeClr val="tx1"/>
                </a:solidFill>
                <a:latin typeface="+mn-lt"/>
                <a:ea typeface="+mn-ea"/>
                <a:cs typeface="+mn-cs"/>
              </a:defRPr>
            </a:lvl3pPr>
            <a:lvl4pPr marL="583200" indent="-180000" algn="l" defTabSz="685800" rtl="0" eaLnBrk="1" latinLnBrk="0" hangingPunct="1">
              <a:lnSpc>
                <a:spcPct val="100000"/>
              </a:lnSpc>
              <a:spcBef>
                <a:spcPts val="340"/>
              </a:spcBef>
              <a:buClr>
                <a:schemeClr val="bg1">
                  <a:lumMod val="50000"/>
                </a:schemeClr>
              </a:buClr>
              <a:buFont typeface="Arial" panose="020B0604020202020204" pitchFamily="34" charset="0"/>
              <a:buChar char="•"/>
              <a:defRPr sz="1400" kern="1200">
                <a:solidFill>
                  <a:schemeClr val="tx1"/>
                </a:solidFill>
                <a:latin typeface="+mn-lt"/>
                <a:ea typeface="+mn-ea"/>
                <a:cs typeface="+mn-cs"/>
              </a:defRPr>
            </a:lvl4pPr>
            <a:lvl5pPr marL="763200" indent="-180000" algn="l" defTabSz="685800" rtl="0" eaLnBrk="1" latinLnBrk="0" hangingPunct="1">
              <a:lnSpc>
                <a:spcPct val="100000"/>
              </a:lnSpc>
              <a:spcBef>
                <a:spcPts val="290"/>
              </a:spcBef>
              <a:buClr>
                <a:schemeClr val="bg1">
                  <a:lumMod val="50000"/>
                </a:schemeClr>
              </a:buClr>
              <a:buFont typeface="Arial" panose="020B0604020202020204" pitchFamily="34" charset="0"/>
              <a:buChar char="–"/>
              <a:defRPr sz="120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n-US" dirty="0" smtClean="0">
                <a:solidFill>
                  <a:schemeClr val="bg1">
                    <a:lumMod val="50000"/>
                  </a:schemeClr>
                </a:solidFill>
              </a:rPr>
              <a:t>Eric </a:t>
            </a:r>
            <a:r>
              <a:rPr lang="en-US" dirty="0" err="1" smtClean="0">
                <a:solidFill>
                  <a:schemeClr val="bg1">
                    <a:lumMod val="50000"/>
                  </a:schemeClr>
                </a:solidFill>
              </a:rPr>
              <a:t>Duffaut</a:t>
            </a:r>
            <a:r>
              <a:rPr lang="en-US" dirty="0" smtClean="0">
                <a:solidFill>
                  <a:schemeClr val="bg1">
                    <a:lumMod val="50000"/>
                  </a:schemeClr>
                </a:solidFill>
              </a:rPr>
              <a:t>,</a:t>
            </a:r>
          </a:p>
          <a:p>
            <a:pPr fontAlgn="auto">
              <a:spcAft>
                <a:spcPts val="0"/>
              </a:spcAft>
            </a:pPr>
            <a:r>
              <a:rPr lang="en-US" dirty="0" smtClean="0">
                <a:solidFill>
                  <a:schemeClr val="bg1">
                    <a:lumMod val="50000"/>
                  </a:schemeClr>
                </a:solidFill>
              </a:rPr>
              <a:t>Chief Customer Officer</a:t>
            </a:r>
          </a:p>
        </p:txBody>
      </p:sp>
    </p:spTree>
    <p:extLst>
      <p:ext uri="{BB962C8B-B14F-4D97-AF65-F5344CB8AC3E}">
        <p14:creationId xmlns:p14="http://schemas.microsoft.com/office/powerpoint/2010/main" val="21331591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7950" y="815423"/>
            <a:ext cx="9136049" cy="3397251"/>
          </a:xfrm>
          <a:prstGeom prst="ellipse">
            <a:avLst/>
          </a:prstGeom>
          <a:solidFill>
            <a:schemeClr val="bg1"/>
          </a:solidFill>
          <a:ln>
            <a:noFill/>
          </a:ln>
          <a:effectLst>
            <a:softEdge rad="1092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schemeClr val="bg1"/>
              </a:solidFill>
            </a:endParaRPr>
          </a:p>
        </p:txBody>
      </p:sp>
      <p:sp>
        <p:nvSpPr>
          <p:cNvPr id="4" name="Text Placeholder 1"/>
          <p:cNvSpPr txBox="1">
            <a:spLocks/>
          </p:cNvSpPr>
          <p:nvPr/>
        </p:nvSpPr>
        <p:spPr>
          <a:xfrm>
            <a:off x="401638" y="1121962"/>
            <a:ext cx="8342312" cy="310570"/>
          </a:xfrm>
          <a:prstGeom prst="rect">
            <a:avLst/>
          </a:prstGeom>
        </p:spPr>
        <p:txBody>
          <a:bodyPr lIns="0" tIns="0" rIns="0" bIns="0"/>
          <a:lstStyle>
            <a:lvl1pPr marL="228600" indent="-228600" algn="l" rtl="0" eaLnBrk="1" fontAlgn="base" hangingPunct="1">
              <a:spcBef>
                <a:spcPts val="600"/>
              </a:spcBef>
              <a:spcAft>
                <a:spcPct val="0"/>
              </a:spcAft>
              <a:buClr>
                <a:schemeClr val="accent1"/>
              </a:buClr>
              <a:buFont typeface="Arial" charset="0"/>
              <a:buChar char="•"/>
              <a:defRPr sz="1800" kern="1200">
                <a:solidFill>
                  <a:schemeClr val="tx1"/>
                </a:solidFill>
                <a:latin typeface="+mn-lt"/>
                <a:ea typeface="MS PGothic" pitchFamily="34" charset="-128"/>
                <a:cs typeface="MS PGothic" charset="0"/>
              </a:defRPr>
            </a:lvl1pPr>
            <a:lvl2pPr marL="457200" indent="-228600" algn="l" rtl="0" eaLnBrk="1" fontAlgn="base" hangingPunct="1">
              <a:spcBef>
                <a:spcPts val="300"/>
              </a:spcBef>
              <a:spcAft>
                <a:spcPct val="0"/>
              </a:spcAft>
              <a:buClr>
                <a:schemeClr val="accent1"/>
              </a:buClr>
              <a:buFont typeface="Arial" charset="0"/>
              <a:buChar char="•"/>
              <a:defRPr sz="1600" kern="1200">
                <a:solidFill>
                  <a:srgbClr val="233356"/>
                </a:solidFill>
                <a:latin typeface="+mn-lt"/>
                <a:ea typeface="MS PGothic" pitchFamily="34" charset="-128"/>
                <a:cs typeface="MS PGothic" charset="0"/>
              </a:defRPr>
            </a:lvl2pPr>
            <a:lvl3pPr marL="685800" indent="-228600" algn="l" rtl="0" eaLnBrk="1" fontAlgn="base" hangingPunct="1">
              <a:spcBef>
                <a:spcPts val="300"/>
              </a:spcBef>
              <a:spcAft>
                <a:spcPct val="0"/>
              </a:spcAft>
              <a:buClr>
                <a:schemeClr val="tx2"/>
              </a:buClr>
              <a:buFont typeface="Trebuchet MS" pitchFamily="34" charset="0"/>
              <a:buChar char="—"/>
              <a:defRPr sz="1400" kern="1200">
                <a:solidFill>
                  <a:srgbClr val="233356"/>
                </a:solidFill>
                <a:latin typeface="+mn-lt"/>
                <a:ea typeface="MS PGothic" pitchFamily="34" charset="-128"/>
                <a:cs typeface="MS PGothic" charset="0"/>
              </a:defRPr>
            </a:lvl3pPr>
            <a:lvl4pPr marL="914400" indent="-228600" algn="l" rtl="0" eaLnBrk="1" fontAlgn="base" hangingPunct="1">
              <a:spcBef>
                <a:spcPts val="300"/>
              </a:spcBef>
              <a:spcAft>
                <a:spcPct val="0"/>
              </a:spcAft>
              <a:buClr>
                <a:schemeClr val="tx2"/>
              </a:buClr>
              <a:buFont typeface="Trebuchet MS" pitchFamily="34" charset="0"/>
              <a:buChar char="—"/>
              <a:defRPr sz="1200" kern="1200">
                <a:solidFill>
                  <a:srgbClr val="233356"/>
                </a:solidFill>
                <a:latin typeface="+mn-lt"/>
                <a:ea typeface="MS PGothic" pitchFamily="34" charset="-128"/>
                <a:cs typeface="MS PGothic" charset="0"/>
              </a:defRPr>
            </a:lvl4pPr>
            <a:lvl5pPr marL="914400" indent="914400" algn="l" rtl="0" eaLnBrk="1" fontAlgn="base" hangingPunct="1">
              <a:spcBef>
                <a:spcPts val="300"/>
              </a:spcBef>
              <a:spcAft>
                <a:spcPct val="0"/>
              </a:spcAft>
              <a:buFont typeface="Trebuchet MS" pitchFamily="34" charset="0"/>
              <a:defRPr sz="1400" kern="1200">
                <a:solidFill>
                  <a:srgbClr val="233356"/>
                </a:solidFill>
                <a:latin typeface="+mn-lt"/>
                <a:ea typeface="MS PGothic" pitchFamily="34" charset="-128"/>
                <a:cs typeface="MS PGothic" charset="0"/>
              </a:defRPr>
            </a:lvl5pPr>
            <a:lvl6pPr marL="1371600" indent="-228600" algn="l" defTabSz="914400" rtl="0" eaLnBrk="1" latinLnBrk="0" hangingPunct="1">
              <a:spcBef>
                <a:spcPts val="300"/>
              </a:spcBef>
              <a:buFont typeface="Trebuchet MS" pitchFamily="34" charset="0"/>
              <a:buChar char="—"/>
              <a:defRPr sz="1600" kern="1200" baseline="0">
                <a:solidFill>
                  <a:schemeClr val="bg1">
                    <a:lumMod val="50000"/>
                  </a:schemeClr>
                </a:solidFill>
                <a:latin typeface="+mn-lt"/>
                <a:ea typeface="+mn-ea"/>
                <a:cs typeface="+mn-cs"/>
              </a:defRPr>
            </a:lvl6pPr>
            <a:lvl7pPr marL="1600200" indent="-228600" algn="l" defTabSz="914400" rtl="0" eaLnBrk="1" latinLnBrk="0" hangingPunct="1">
              <a:spcBef>
                <a:spcPts val="300"/>
              </a:spcBef>
              <a:buFont typeface="Trebuchet MS" pitchFamily="34" charset="0"/>
              <a:buChar char="—"/>
              <a:defRPr sz="1600" kern="1200" baseline="0">
                <a:solidFill>
                  <a:schemeClr val="bg1">
                    <a:lumMod val="50000"/>
                  </a:schemeClr>
                </a:solidFill>
                <a:latin typeface="+mn-lt"/>
                <a:ea typeface="+mn-ea"/>
                <a:cs typeface="+mn-cs"/>
              </a:defRPr>
            </a:lvl7pPr>
            <a:lvl8pPr marL="1828800" indent="-228600" algn="l" defTabSz="914400" rtl="0" eaLnBrk="1" latinLnBrk="0" hangingPunct="1">
              <a:spcBef>
                <a:spcPts val="300"/>
              </a:spcBef>
              <a:buFont typeface="Trebuchet MS" pitchFamily="34" charset="0"/>
              <a:buChar char="—"/>
              <a:defRPr sz="1600" kern="1200" baseline="0">
                <a:solidFill>
                  <a:schemeClr val="bg1">
                    <a:lumMod val="50000"/>
                  </a:schemeClr>
                </a:solidFill>
                <a:latin typeface="+mn-lt"/>
                <a:ea typeface="+mn-ea"/>
                <a:cs typeface="+mn-cs"/>
              </a:defRPr>
            </a:lvl8pPr>
            <a:lvl9pPr marL="2057400" indent="-228600" algn="l" defTabSz="914400" rtl="0" eaLnBrk="1" latinLnBrk="0" hangingPunct="1">
              <a:spcBef>
                <a:spcPts val="300"/>
              </a:spcBef>
              <a:buFont typeface="Trebuchet MS" pitchFamily="34" charset="0"/>
              <a:buChar char="—"/>
              <a:defRPr sz="1600" kern="1200" baseline="0">
                <a:solidFill>
                  <a:schemeClr val="bg1">
                    <a:lumMod val="50000"/>
                  </a:schemeClr>
                </a:solidFill>
                <a:latin typeface="+mn-lt"/>
                <a:ea typeface="+mn-ea"/>
                <a:cs typeface="+mn-cs"/>
              </a:defRPr>
            </a:lvl9pPr>
          </a:lstStyle>
          <a:p>
            <a:pPr marL="0" indent="0" algn="ctr">
              <a:spcBef>
                <a:spcPts val="0"/>
              </a:spcBef>
              <a:buNone/>
            </a:pPr>
            <a:r>
              <a:rPr lang="en-US" sz="2400" b="1" dirty="0" smtClean="0"/>
              <a:t>TODAY, IT'S NOT THE BIG THAT BEAT THE SMALL. </a:t>
            </a:r>
            <a:endParaRPr lang="en-GB" sz="2400" b="1" dirty="0"/>
          </a:p>
        </p:txBody>
      </p:sp>
      <p:sp>
        <p:nvSpPr>
          <p:cNvPr id="3" name="TextBox 2"/>
          <p:cNvSpPr txBox="1"/>
          <p:nvPr/>
        </p:nvSpPr>
        <p:spPr>
          <a:xfrm>
            <a:off x="3500783" y="6405217"/>
            <a:ext cx="62855" cy="215444"/>
          </a:xfrm>
          <a:prstGeom prst="rect">
            <a:avLst/>
          </a:prstGeom>
          <a:noFill/>
        </p:spPr>
        <p:txBody>
          <a:bodyPr vert="horz" wrap="none" lIns="0" tIns="0" rIns="0" bIns="0" rtlCol="0">
            <a:spAutoFit/>
          </a:bodyPr>
          <a:lstStyle/>
          <a:p>
            <a:pPr marL="169200" indent="-169200">
              <a:spcBef>
                <a:spcPts val="432"/>
              </a:spcBef>
              <a:buClr>
                <a:schemeClr val="bg1">
                  <a:lumMod val="50000"/>
                </a:schemeClr>
              </a:buClr>
              <a:buFont typeface="Arial" panose="020B0604020202020204" pitchFamily="34" charset="0"/>
              <a:buChar char="•"/>
            </a:pPr>
            <a:endParaRPr lang="en-US" sz="1400" dirty="0" err="1" smtClean="0"/>
          </a:p>
        </p:txBody>
      </p:sp>
      <p:sp>
        <p:nvSpPr>
          <p:cNvPr id="7" name="Text Placeholder 1"/>
          <p:cNvSpPr txBox="1">
            <a:spLocks/>
          </p:cNvSpPr>
          <p:nvPr/>
        </p:nvSpPr>
        <p:spPr>
          <a:xfrm>
            <a:off x="401637" y="1806148"/>
            <a:ext cx="8342313" cy="851259"/>
          </a:xfrm>
          <a:prstGeom prst="rect">
            <a:avLst/>
          </a:prstGeom>
        </p:spPr>
        <p:txBody>
          <a:bodyPr lIns="0" tIns="0" rIns="0" bIns="0"/>
          <a:lstStyle>
            <a:lvl1pPr marL="228600" indent="-228600" algn="l" rtl="0" eaLnBrk="1" fontAlgn="base" hangingPunct="1">
              <a:spcBef>
                <a:spcPts val="600"/>
              </a:spcBef>
              <a:spcAft>
                <a:spcPct val="0"/>
              </a:spcAft>
              <a:buClr>
                <a:schemeClr val="accent1"/>
              </a:buClr>
              <a:buFont typeface="Arial" charset="0"/>
              <a:buChar char="•"/>
              <a:defRPr sz="1800" kern="1200">
                <a:solidFill>
                  <a:schemeClr val="tx1"/>
                </a:solidFill>
                <a:latin typeface="+mn-lt"/>
                <a:ea typeface="MS PGothic" pitchFamily="34" charset="-128"/>
                <a:cs typeface="MS PGothic" charset="0"/>
              </a:defRPr>
            </a:lvl1pPr>
            <a:lvl2pPr marL="457200" indent="-228600" algn="l" rtl="0" eaLnBrk="1" fontAlgn="base" hangingPunct="1">
              <a:spcBef>
                <a:spcPts val="300"/>
              </a:spcBef>
              <a:spcAft>
                <a:spcPct val="0"/>
              </a:spcAft>
              <a:buClr>
                <a:schemeClr val="accent1"/>
              </a:buClr>
              <a:buFont typeface="Arial" charset="0"/>
              <a:buChar char="•"/>
              <a:defRPr sz="1600" kern="1200">
                <a:solidFill>
                  <a:srgbClr val="233356"/>
                </a:solidFill>
                <a:latin typeface="+mn-lt"/>
                <a:ea typeface="MS PGothic" pitchFamily="34" charset="-128"/>
                <a:cs typeface="MS PGothic" charset="0"/>
              </a:defRPr>
            </a:lvl2pPr>
            <a:lvl3pPr marL="685800" indent="-228600" algn="l" rtl="0" eaLnBrk="1" fontAlgn="base" hangingPunct="1">
              <a:spcBef>
                <a:spcPts val="300"/>
              </a:spcBef>
              <a:spcAft>
                <a:spcPct val="0"/>
              </a:spcAft>
              <a:buClr>
                <a:schemeClr val="tx2"/>
              </a:buClr>
              <a:buFont typeface="Trebuchet MS" pitchFamily="34" charset="0"/>
              <a:buChar char="—"/>
              <a:defRPr sz="1400" kern="1200">
                <a:solidFill>
                  <a:srgbClr val="233356"/>
                </a:solidFill>
                <a:latin typeface="+mn-lt"/>
                <a:ea typeface="MS PGothic" pitchFamily="34" charset="-128"/>
                <a:cs typeface="MS PGothic" charset="0"/>
              </a:defRPr>
            </a:lvl3pPr>
            <a:lvl4pPr marL="914400" indent="-228600" algn="l" rtl="0" eaLnBrk="1" fontAlgn="base" hangingPunct="1">
              <a:spcBef>
                <a:spcPts val="300"/>
              </a:spcBef>
              <a:spcAft>
                <a:spcPct val="0"/>
              </a:spcAft>
              <a:buClr>
                <a:schemeClr val="tx2"/>
              </a:buClr>
              <a:buFont typeface="Trebuchet MS" pitchFamily="34" charset="0"/>
              <a:buChar char="—"/>
              <a:defRPr sz="1200" kern="1200">
                <a:solidFill>
                  <a:srgbClr val="233356"/>
                </a:solidFill>
                <a:latin typeface="+mn-lt"/>
                <a:ea typeface="MS PGothic" pitchFamily="34" charset="-128"/>
                <a:cs typeface="MS PGothic" charset="0"/>
              </a:defRPr>
            </a:lvl4pPr>
            <a:lvl5pPr marL="914400" indent="914400" algn="l" rtl="0" eaLnBrk="1" fontAlgn="base" hangingPunct="1">
              <a:spcBef>
                <a:spcPts val="300"/>
              </a:spcBef>
              <a:spcAft>
                <a:spcPct val="0"/>
              </a:spcAft>
              <a:buFont typeface="Trebuchet MS" pitchFamily="34" charset="0"/>
              <a:defRPr sz="1400" kern="1200">
                <a:solidFill>
                  <a:srgbClr val="233356"/>
                </a:solidFill>
                <a:latin typeface="+mn-lt"/>
                <a:ea typeface="MS PGothic" pitchFamily="34" charset="-128"/>
                <a:cs typeface="MS PGothic" charset="0"/>
              </a:defRPr>
            </a:lvl5pPr>
            <a:lvl6pPr marL="1371600" indent="-228600" algn="l" defTabSz="914400" rtl="0" eaLnBrk="1" latinLnBrk="0" hangingPunct="1">
              <a:spcBef>
                <a:spcPts val="300"/>
              </a:spcBef>
              <a:buFont typeface="Trebuchet MS" pitchFamily="34" charset="0"/>
              <a:buChar char="—"/>
              <a:defRPr sz="1600" kern="1200" baseline="0">
                <a:solidFill>
                  <a:schemeClr val="bg1">
                    <a:lumMod val="50000"/>
                  </a:schemeClr>
                </a:solidFill>
                <a:latin typeface="+mn-lt"/>
                <a:ea typeface="+mn-ea"/>
                <a:cs typeface="+mn-cs"/>
              </a:defRPr>
            </a:lvl6pPr>
            <a:lvl7pPr marL="1600200" indent="-228600" algn="l" defTabSz="914400" rtl="0" eaLnBrk="1" latinLnBrk="0" hangingPunct="1">
              <a:spcBef>
                <a:spcPts val="300"/>
              </a:spcBef>
              <a:buFont typeface="Trebuchet MS" pitchFamily="34" charset="0"/>
              <a:buChar char="—"/>
              <a:defRPr sz="1600" kern="1200" baseline="0">
                <a:solidFill>
                  <a:schemeClr val="bg1">
                    <a:lumMod val="50000"/>
                  </a:schemeClr>
                </a:solidFill>
                <a:latin typeface="+mn-lt"/>
                <a:ea typeface="+mn-ea"/>
                <a:cs typeface="+mn-cs"/>
              </a:defRPr>
            </a:lvl7pPr>
            <a:lvl8pPr marL="1828800" indent="-228600" algn="l" defTabSz="914400" rtl="0" eaLnBrk="1" latinLnBrk="0" hangingPunct="1">
              <a:spcBef>
                <a:spcPts val="300"/>
              </a:spcBef>
              <a:buFont typeface="Trebuchet MS" pitchFamily="34" charset="0"/>
              <a:buChar char="—"/>
              <a:defRPr sz="1600" kern="1200" baseline="0">
                <a:solidFill>
                  <a:schemeClr val="bg1">
                    <a:lumMod val="50000"/>
                  </a:schemeClr>
                </a:solidFill>
                <a:latin typeface="+mn-lt"/>
                <a:ea typeface="+mn-ea"/>
                <a:cs typeface="+mn-cs"/>
              </a:defRPr>
            </a:lvl8pPr>
            <a:lvl9pPr marL="2057400" indent="-228600" algn="l" defTabSz="914400" rtl="0" eaLnBrk="1" latinLnBrk="0" hangingPunct="1">
              <a:spcBef>
                <a:spcPts val="300"/>
              </a:spcBef>
              <a:buFont typeface="Trebuchet MS" pitchFamily="34" charset="0"/>
              <a:buChar char="—"/>
              <a:defRPr sz="1600" kern="1200" baseline="0">
                <a:solidFill>
                  <a:schemeClr val="bg1">
                    <a:lumMod val="50000"/>
                  </a:schemeClr>
                </a:solidFill>
                <a:latin typeface="+mn-lt"/>
                <a:ea typeface="+mn-ea"/>
                <a:cs typeface="+mn-cs"/>
              </a:defRPr>
            </a:lvl9pPr>
          </a:lstStyle>
          <a:p>
            <a:pPr marL="0" indent="0" algn="ctr">
              <a:lnSpc>
                <a:spcPts val="5200"/>
              </a:lnSpc>
              <a:spcBef>
                <a:spcPts val="0"/>
              </a:spcBef>
              <a:buNone/>
            </a:pPr>
            <a:r>
              <a:rPr lang="en-US" sz="6000" b="1" dirty="0" smtClean="0">
                <a:solidFill>
                  <a:schemeClr val="bg2"/>
                </a:solidFill>
              </a:rPr>
              <a:t>IT'S THE FAST THAT </a:t>
            </a:r>
            <a:br>
              <a:rPr lang="en-US" sz="6000" b="1" dirty="0" smtClean="0">
                <a:solidFill>
                  <a:schemeClr val="bg2"/>
                </a:solidFill>
              </a:rPr>
            </a:br>
            <a:r>
              <a:rPr lang="en-US" sz="6000" b="1" dirty="0" smtClean="0">
                <a:solidFill>
                  <a:schemeClr val="bg2"/>
                </a:solidFill>
              </a:rPr>
              <a:t>BEAT THE</a:t>
            </a:r>
            <a:r>
              <a:rPr lang="en-GB" sz="6000" b="1" dirty="0" smtClean="0">
                <a:solidFill>
                  <a:schemeClr val="bg2"/>
                </a:solidFill>
              </a:rPr>
              <a:t> SLOW. </a:t>
            </a:r>
            <a:endParaRPr lang="en-GB" sz="6000" dirty="0">
              <a:solidFill>
                <a:schemeClr val="bg2"/>
              </a:solidFill>
            </a:endParaRPr>
          </a:p>
        </p:txBody>
      </p:sp>
      <p:sp>
        <p:nvSpPr>
          <p:cNvPr id="6" name="Footer Placeholder 2"/>
          <p:cNvSpPr>
            <a:spLocks noGrp="1"/>
          </p:cNvSpPr>
          <p:nvPr>
            <p:ph type="ftr" sz="quarter" idx="4294967295"/>
          </p:nvPr>
        </p:nvSpPr>
        <p:spPr>
          <a:xfrm>
            <a:off x="675380" y="4960856"/>
            <a:ext cx="2268000" cy="92333"/>
          </a:xfrm>
          <a:prstGeom prst="rect">
            <a:avLst/>
          </a:prstGeom>
        </p:spPr>
        <p:txBody>
          <a:bodyPr vert="horz" lIns="0" tIns="0" rIns="0" bIns="0" rtlCol="0" anchor="ctr"/>
          <a:lstStyle>
            <a:lvl1pPr algn="l">
              <a:defRPr sz="600">
                <a:solidFill>
                  <a:schemeClr val="bg1">
                    <a:lumMod val="65000"/>
                  </a:schemeClr>
                </a:solidFill>
                <a:latin typeface="+mj-lt"/>
              </a:defRPr>
            </a:lvl1pPr>
          </a:lstStyle>
          <a:p>
            <a:pPr>
              <a:defRPr/>
            </a:pPr>
            <a:r>
              <a:rPr lang="en-US" dirty="0" smtClean="0"/>
              <a:t>© 2015 Software AG. All rights reserved. For internal use only</a:t>
            </a:r>
            <a:endParaRPr lang="en-US" dirty="0"/>
          </a:p>
        </p:txBody>
      </p:sp>
    </p:spTree>
    <p:extLst>
      <p:ext uri="{BB962C8B-B14F-4D97-AF65-F5344CB8AC3E}">
        <p14:creationId xmlns:p14="http://schemas.microsoft.com/office/powerpoint/2010/main" val="10249544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356870" y="0"/>
            <a:ext cx="10226040" cy="3621167"/>
          </a:xfrm>
          <a:prstGeom prst="ellipse">
            <a:avLst/>
          </a:prstGeom>
          <a:solidFill>
            <a:schemeClr val="bg1"/>
          </a:solidFill>
          <a:ln>
            <a:noFill/>
          </a:ln>
          <a:effectLst>
            <a:softEdge rad="1092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prstClr val="white"/>
              </a:solidFill>
            </a:endParaRPr>
          </a:p>
        </p:txBody>
      </p:sp>
      <p:sp>
        <p:nvSpPr>
          <p:cNvPr id="3" name="TextBox 2"/>
          <p:cNvSpPr txBox="1"/>
          <p:nvPr/>
        </p:nvSpPr>
        <p:spPr>
          <a:xfrm>
            <a:off x="3500783" y="6405217"/>
            <a:ext cx="62855" cy="215444"/>
          </a:xfrm>
          <a:prstGeom prst="rect">
            <a:avLst/>
          </a:prstGeom>
          <a:noFill/>
        </p:spPr>
        <p:txBody>
          <a:bodyPr vert="horz" wrap="none" lIns="0" tIns="0" rIns="0" bIns="0" rtlCol="0">
            <a:spAutoFit/>
          </a:bodyPr>
          <a:lstStyle/>
          <a:p>
            <a:pPr marL="169200" indent="-169200">
              <a:spcBef>
                <a:spcPts val="432"/>
              </a:spcBef>
              <a:buClr>
                <a:prstClr val="white">
                  <a:lumMod val="50000"/>
                </a:prstClr>
              </a:buClr>
              <a:buFont typeface="Arial" panose="020B0604020202020204" pitchFamily="34" charset="0"/>
              <a:buChar char="•"/>
            </a:pPr>
            <a:endParaRPr lang="en-US" sz="1400" dirty="0" err="1" smtClean="0">
              <a:solidFill>
                <a:srgbClr val="333333"/>
              </a:solidFill>
            </a:endParaRPr>
          </a:p>
        </p:txBody>
      </p:sp>
      <p:sp>
        <p:nvSpPr>
          <p:cNvPr id="6" name="Footer Placeholder 2"/>
          <p:cNvSpPr txBox="1">
            <a:spLocks/>
          </p:cNvSpPr>
          <p:nvPr/>
        </p:nvSpPr>
        <p:spPr>
          <a:xfrm>
            <a:off x="675380" y="4960856"/>
            <a:ext cx="2268000" cy="92333"/>
          </a:xfrm>
          <a:prstGeom prst="rect">
            <a:avLst/>
          </a:prstGeom>
        </p:spPr>
        <p:txBody>
          <a:bodyPr vert="horz" lIns="0" tIns="0" rIns="0" bIns="0" rtlCol="0" anchor="ctr"/>
          <a:lstStyle>
            <a:defPPr>
              <a:defRPr lang="en-US"/>
            </a:defPPr>
            <a:lvl1pPr algn="l" rtl="0" fontAlgn="base">
              <a:spcBef>
                <a:spcPct val="0"/>
              </a:spcBef>
              <a:spcAft>
                <a:spcPct val="0"/>
              </a:spcAft>
              <a:defRPr sz="600" kern="1200">
                <a:solidFill>
                  <a:schemeClr val="bg1">
                    <a:lumMod val="65000"/>
                  </a:schemeClr>
                </a:solidFill>
                <a:latin typeface="+mj-lt"/>
                <a:ea typeface="MS PGothic" pitchFamily="34" charset="-128"/>
                <a:cs typeface="+mn-cs"/>
              </a:defRPr>
            </a:lvl1pPr>
            <a:lvl2pPr marL="457200" algn="l" rtl="0" fontAlgn="base">
              <a:spcBef>
                <a:spcPct val="0"/>
              </a:spcBef>
              <a:spcAft>
                <a:spcPct val="0"/>
              </a:spcAft>
              <a:defRPr kern="1200">
                <a:solidFill>
                  <a:schemeClr val="tx1"/>
                </a:solidFill>
                <a:latin typeface="Trebuchet MS"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Trebuchet MS"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Trebuchet MS"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Trebuchet MS" pitchFamily="34" charset="0"/>
                <a:ea typeface="MS PGothic" pitchFamily="34" charset="-128"/>
                <a:cs typeface="+mn-cs"/>
              </a:defRPr>
            </a:lvl5pPr>
            <a:lvl6pPr marL="2286000" algn="l" defTabSz="914400" rtl="0" eaLnBrk="1" latinLnBrk="0" hangingPunct="1">
              <a:defRPr kern="1200">
                <a:solidFill>
                  <a:schemeClr val="tx1"/>
                </a:solidFill>
                <a:latin typeface="Trebuchet MS" pitchFamily="34" charset="0"/>
                <a:ea typeface="MS PGothic" pitchFamily="34" charset="-128"/>
                <a:cs typeface="+mn-cs"/>
              </a:defRPr>
            </a:lvl6pPr>
            <a:lvl7pPr marL="2743200" algn="l" defTabSz="914400" rtl="0" eaLnBrk="1" latinLnBrk="0" hangingPunct="1">
              <a:defRPr kern="1200">
                <a:solidFill>
                  <a:schemeClr val="tx1"/>
                </a:solidFill>
                <a:latin typeface="Trebuchet MS" pitchFamily="34" charset="0"/>
                <a:ea typeface="MS PGothic" pitchFamily="34" charset="-128"/>
                <a:cs typeface="+mn-cs"/>
              </a:defRPr>
            </a:lvl7pPr>
            <a:lvl8pPr marL="3200400" algn="l" defTabSz="914400" rtl="0" eaLnBrk="1" latinLnBrk="0" hangingPunct="1">
              <a:defRPr kern="1200">
                <a:solidFill>
                  <a:schemeClr val="tx1"/>
                </a:solidFill>
                <a:latin typeface="Trebuchet MS" pitchFamily="34" charset="0"/>
                <a:ea typeface="MS PGothic" pitchFamily="34" charset="-128"/>
                <a:cs typeface="+mn-cs"/>
              </a:defRPr>
            </a:lvl8pPr>
            <a:lvl9pPr marL="3657600" algn="l" defTabSz="914400" rtl="0" eaLnBrk="1" latinLnBrk="0" hangingPunct="1">
              <a:defRPr kern="1200">
                <a:solidFill>
                  <a:schemeClr val="tx1"/>
                </a:solidFill>
                <a:latin typeface="Trebuchet MS" pitchFamily="34" charset="0"/>
                <a:ea typeface="MS PGothic" pitchFamily="34" charset="-128"/>
                <a:cs typeface="+mn-cs"/>
              </a:defRPr>
            </a:lvl9pPr>
          </a:lstStyle>
          <a:p>
            <a:pPr>
              <a:defRPr/>
            </a:pPr>
            <a:r>
              <a:rPr lang="en-US" dirty="0" smtClean="0">
                <a:solidFill>
                  <a:prstClr val="white">
                    <a:lumMod val="65000"/>
                  </a:prstClr>
                </a:solidFill>
              </a:rPr>
              <a:t>© 2015 Software AG. All rights reserved. For internal use only</a:t>
            </a:r>
            <a:endParaRPr lang="en-US" dirty="0">
              <a:solidFill>
                <a:prstClr val="white">
                  <a:lumMod val="65000"/>
                </a:prstClr>
              </a:solidFill>
            </a:endParaRPr>
          </a:p>
        </p:txBody>
      </p:sp>
      <p:sp>
        <p:nvSpPr>
          <p:cNvPr id="8" name="Text Placeholder 1"/>
          <p:cNvSpPr txBox="1">
            <a:spLocks/>
          </p:cNvSpPr>
          <p:nvPr/>
        </p:nvSpPr>
        <p:spPr>
          <a:xfrm>
            <a:off x="508094" y="794474"/>
            <a:ext cx="7728668" cy="1068507"/>
          </a:xfrm>
          <a:prstGeom prst="rect">
            <a:avLst/>
          </a:prstGeom>
        </p:spPr>
        <p:txBody>
          <a:bodyPr lIns="0" tIns="0" rIns="0" bIns="0"/>
          <a:lstStyle>
            <a:lvl1pPr marL="228600" indent="-228600" algn="l" rtl="0" eaLnBrk="1" fontAlgn="base" hangingPunct="1">
              <a:spcBef>
                <a:spcPts val="600"/>
              </a:spcBef>
              <a:spcAft>
                <a:spcPct val="0"/>
              </a:spcAft>
              <a:buClr>
                <a:schemeClr val="accent1"/>
              </a:buClr>
              <a:buFont typeface="Arial" charset="0"/>
              <a:buChar char="•"/>
              <a:defRPr sz="1800" kern="1200">
                <a:solidFill>
                  <a:schemeClr val="tx1"/>
                </a:solidFill>
                <a:latin typeface="+mn-lt"/>
                <a:ea typeface="MS PGothic" pitchFamily="34" charset="-128"/>
                <a:cs typeface="MS PGothic" charset="0"/>
              </a:defRPr>
            </a:lvl1pPr>
            <a:lvl2pPr marL="457200" indent="-228600" algn="l" rtl="0" eaLnBrk="1" fontAlgn="base" hangingPunct="1">
              <a:spcBef>
                <a:spcPts val="300"/>
              </a:spcBef>
              <a:spcAft>
                <a:spcPct val="0"/>
              </a:spcAft>
              <a:buClr>
                <a:schemeClr val="accent1"/>
              </a:buClr>
              <a:buFont typeface="Arial" charset="0"/>
              <a:buChar char="•"/>
              <a:defRPr sz="1600" kern="1200">
                <a:solidFill>
                  <a:srgbClr val="233356"/>
                </a:solidFill>
                <a:latin typeface="+mn-lt"/>
                <a:ea typeface="MS PGothic" pitchFamily="34" charset="-128"/>
                <a:cs typeface="MS PGothic" charset="0"/>
              </a:defRPr>
            </a:lvl2pPr>
            <a:lvl3pPr marL="685800" indent="-228600" algn="l" rtl="0" eaLnBrk="1" fontAlgn="base" hangingPunct="1">
              <a:spcBef>
                <a:spcPts val="300"/>
              </a:spcBef>
              <a:spcAft>
                <a:spcPct val="0"/>
              </a:spcAft>
              <a:buClr>
                <a:schemeClr val="tx2"/>
              </a:buClr>
              <a:buFont typeface="Trebuchet MS" pitchFamily="34" charset="0"/>
              <a:buChar char="—"/>
              <a:defRPr sz="1400" kern="1200">
                <a:solidFill>
                  <a:srgbClr val="233356"/>
                </a:solidFill>
                <a:latin typeface="+mn-lt"/>
                <a:ea typeface="MS PGothic" pitchFamily="34" charset="-128"/>
                <a:cs typeface="MS PGothic" charset="0"/>
              </a:defRPr>
            </a:lvl3pPr>
            <a:lvl4pPr marL="914400" indent="-228600" algn="l" rtl="0" eaLnBrk="1" fontAlgn="base" hangingPunct="1">
              <a:spcBef>
                <a:spcPts val="300"/>
              </a:spcBef>
              <a:spcAft>
                <a:spcPct val="0"/>
              </a:spcAft>
              <a:buClr>
                <a:schemeClr val="tx2"/>
              </a:buClr>
              <a:buFont typeface="Trebuchet MS" pitchFamily="34" charset="0"/>
              <a:buChar char="—"/>
              <a:defRPr sz="1200" kern="1200">
                <a:solidFill>
                  <a:srgbClr val="233356"/>
                </a:solidFill>
                <a:latin typeface="+mn-lt"/>
                <a:ea typeface="MS PGothic" pitchFamily="34" charset="-128"/>
                <a:cs typeface="MS PGothic" charset="0"/>
              </a:defRPr>
            </a:lvl4pPr>
            <a:lvl5pPr marL="914400" indent="914400" algn="l" rtl="0" eaLnBrk="1" fontAlgn="base" hangingPunct="1">
              <a:spcBef>
                <a:spcPts val="300"/>
              </a:spcBef>
              <a:spcAft>
                <a:spcPct val="0"/>
              </a:spcAft>
              <a:buFont typeface="Trebuchet MS" pitchFamily="34" charset="0"/>
              <a:defRPr sz="1400" kern="1200">
                <a:solidFill>
                  <a:srgbClr val="233356"/>
                </a:solidFill>
                <a:latin typeface="+mn-lt"/>
                <a:ea typeface="MS PGothic" pitchFamily="34" charset="-128"/>
                <a:cs typeface="MS PGothic" charset="0"/>
              </a:defRPr>
            </a:lvl5pPr>
            <a:lvl6pPr marL="1371600" indent="-228600" algn="l" defTabSz="914400" rtl="0" eaLnBrk="1" latinLnBrk="0" hangingPunct="1">
              <a:spcBef>
                <a:spcPts val="300"/>
              </a:spcBef>
              <a:buFont typeface="Trebuchet MS" pitchFamily="34" charset="0"/>
              <a:buChar char="—"/>
              <a:defRPr sz="1600" kern="1200" baseline="0">
                <a:solidFill>
                  <a:schemeClr val="bg1">
                    <a:lumMod val="50000"/>
                  </a:schemeClr>
                </a:solidFill>
                <a:latin typeface="+mn-lt"/>
                <a:ea typeface="+mn-ea"/>
                <a:cs typeface="+mn-cs"/>
              </a:defRPr>
            </a:lvl6pPr>
            <a:lvl7pPr marL="1600200" indent="-228600" algn="l" defTabSz="914400" rtl="0" eaLnBrk="1" latinLnBrk="0" hangingPunct="1">
              <a:spcBef>
                <a:spcPts val="300"/>
              </a:spcBef>
              <a:buFont typeface="Trebuchet MS" pitchFamily="34" charset="0"/>
              <a:buChar char="—"/>
              <a:defRPr sz="1600" kern="1200" baseline="0">
                <a:solidFill>
                  <a:schemeClr val="bg1">
                    <a:lumMod val="50000"/>
                  </a:schemeClr>
                </a:solidFill>
                <a:latin typeface="+mn-lt"/>
                <a:ea typeface="+mn-ea"/>
                <a:cs typeface="+mn-cs"/>
              </a:defRPr>
            </a:lvl7pPr>
            <a:lvl8pPr marL="1828800" indent="-228600" algn="l" defTabSz="914400" rtl="0" eaLnBrk="1" latinLnBrk="0" hangingPunct="1">
              <a:spcBef>
                <a:spcPts val="300"/>
              </a:spcBef>
              <a:buFont typeface="Trebuchet MS" pitchFamily="34" charset="0"/>
              <a:buChar char="—"/>
              <a:defRPr sz="1600" kern="1200" baseline="0">
                <a:solidFill>
                  <a:schemeClr val="bg1">
                    <a:lumMod val="50000"/>
                  </a:schemeClr>
                </a:solidFill>
                <a:latin typeface="+mn-lt"/>
                <a:ea typeface="+mn-ea"/>
                <a:cs typeface="+mn-cs"/>
              </a:defRPr>
            </a:lvl8pPr>
            <a:lvl9pPr marL="2057400" indent="-228600" algn="l" defTabSz="914400" rtl="0" eaLnBrk="1" latinLnBrk="0" hangingPunct="1">
              <a:spcBef>
                <a:spcPts val="300"/>
              </a:spcBef>
              <a:buFont typeface="Trebuchet MS" pitchFamily="34" charset="0"/>
              <a:buChar char="—"/>
              <a:defRPr sz="1600" kern="1200" baseline="0">
                <a:solidFill>
                  <a:schemeClr val="bg1">
                    <a:lumMod val="50000"/>
                  </a:schemeClr>
                </a:solidFill>
                <a:latin typeface="+mn-lt"/>
                <a:ea typeface="+mn-ea"/>
                <a:cs typeface="+mn-cs"/>
              </a:defRPr>
            </a:lvl9pPr>
          </a:lstStyle>
          <a:p>
            <a:pPr marL="0" indent="0" algn="ctr" fontAlgn="auto">
              <a:spcBef>
                <a:spcPts val="0"/>
              </a:spcBef>
              <a:spcAft>
                <a:spcPts val="0"/>
              </a:spcAft>
              <a:buClrTx/>
              <a:buFont typeface="Arial" charset="0"/>
              <a:buNone/>
              <a:defRPr/>
            </a:pPr>
            <a:r>
              <a:rPr lang="en-GB" sz="3200" dirty="0" smtClean="0">
                <a:solidFill>
                  <a:srgbClr val="333333"/>
                </a:solidFill>
              </a:rPr>
              <a:t>The differentiating factor is not just our technology but the person interacting and shaping it at the customer end. </a:t>
            </a:r>
            <a:endParaRPr lang="en-GB" sz="3200" dirty="0">
              <a:solidFill>
                <a:srgbClr val="333333"/>
              </a:solidFill>
            </a:endParaRPr>
          </a:p>
        </p:txBody>
      </p:sp>
      <p:sp>
        <p:nvSpPr>
          <p:cNvPr id="9" name="Freeform 6"/>
          <p:cNvSpPr>
            <a:spLocks/>
          </p:cNvSpPr>
          <p:nvPr/>
        </p:nvSpPr>
        <p:spPr bwMode="auto">
          <a:xfrm>
            <a:off x="788307" y="367196"/>
            <a:ext cx="7421335" cy="149199"/>
          </a:xfrm>
          <a:custGeom>
            <a:avLst/>
            <a:gdLst>
              <a:gd name="T0" fmla="*/ 12883 w 12883"/>
              <a:gd name="T1" fmla="*/ 259 h 259"/>
              <a:gd name="T2" fmla="*/ 3657 w 12883"/>
              <a:gd name="T3" fmla="*/ 259 h 259"/>
              <a:gd name="T4" fmla="*/ 3404 w 12883"/>
              <a:gd name="T5" fmla="*/ 0 h 259"/>
              <a:gd name="T6" fmla="*/ 3149 w 12883"/>
              <a:gd name="T7" fmla="*/ 259 h 259"/>
              <a:gd name="T8" fmla="*/ 0 w 12883"/>
              <a:gd name="T9" fmla="*/ 259 h 259"/>
            </a:gdLst>
            <a:ahLst/>
            <a:cxnLst>
              <a:cxn ang="0">
                <a:pos x="T0" y="T1"/>
              </a:cxn>
              <a:cxn ang="0">
                <a:pos x="T2" y="T3"/>
              </a:cxn>
              <a:cxn ang="0">
                <a:pos x="T4" y="T5"/>
              </a:cxn>
              <a:cxn ang="0">
                <a:pos x="T6" y="T7"/>
              </a:cxn>
              <a:cxn ang="0">
                <a:pos x="T8" y="T9"/>
              </a:cxn>
            </a:cxnLst>
            <a:rect l="0" t="0" r="r" b="b"/>
            <a:pathLst>
              <a:path w="12883" h="259">
                <a:moveTo>
                  <a:pt x="12883" y="259"/>
                </a:moveTo>
                <a:lnTo>
                  <a:pt x="3657" y="259"/>
                </a:lnTo>
                <a:lnTo>
                  <a:pt x="3404" y="0"/>
                </a:lnTo>
                <a:lnTo>
                  <a:pt x="3149" y="259"/>
                </a:lnTo>
                <a:lnTo>
                  <a:pt x="0" y="259"/>
                </a:lnTo>
              </a:path>
            </a:pathLst>
          </a:custGeom>
          <a:noFill/>
          <a:ln w="14288"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dirty="0" smtClean="0">
                <a:solidFill>
                  <a:srgbClr val="333333"/>
                </a:solidFill>
              </a:rPr>
              <a:t>  </a:t>
            </a:r>
            <a:endParaRPr lang="en-US" dirty="0">
              <a:solidFill>
                <a:srgbClr val="333333"/>
              </a:solidFill>
            </a:endParaRPr>
          </a:p>
        </p:txBody>
      </p:sp>
    </p:spTree>
    <p:extLst>
      <p:ext uri="{BB962C8B-B14F-4D97-AF65-F5344CB8AC3E}">
        <p14:creationId xmlns:p14="http://schemas.microsoft.com/office/powerpoint/2010/main" val="162179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540688" y="1214438"/>
            <a:ext cx="7855890" cy="3212921"/>
          </a:xfrm>
          <a:prstGeom prst="ellipse">
            <a:avLst/>
          </a:prstGeom>
          <a:solidFill>
            <a:schemeClr val="bg1"/>
          </a:solidFill>
          <a:ln>
            <a:noFill/>
          </a:ln>
          <a:effectLst>
            <a:softEdge rad="1092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schemeClr val="bg1"/>
              </a:solidFill>
            </a:endParaRPr>
          </a:p>
        </p:txBody>
      </p:sp>
      <p:sp>
        <p:nvSpPr>
          <p:cNvPr id="4" name="Text Placeholder 1"/>
          <p:cNvSpPr txBox="1">
            <a:spLocks/>
          </p:cNvSpPr>
          <p:nvPr/>
        </p:nvSpPr>
        <p:spPr>
          <a:xfrm>
            <a:off x="401639" y="1722388"/>
            <a:ext cx="8342312" cy="750455"/>
          </a:xfrm>
          <a:prstGeom prst="rect">
            <a:avLst/>
          </a:prstGeom>
        </p:spPr>
        <p:txBody>
          <a:bodyPr lIns="0" tIns="0" rIns="0" bIns="0"/>
          <a:lstStyle>
            <a:lvl1pPr marL="228600" indent="-228600" algn="l" rtl="0" eaLnBrk="1" fontAlgn="base" hangingPunct="1">
              <a:spcBef>
                <a:spcPts val="600"/>
              </a:spcBef>
              <a:spcAft>
                <a:spcPct val="0"/>
              </a:spcAft>
              <a:buClr>
                <a:schemeClr val="accent1"/>
              </a:buClr>
              <a:buFont typeface="Arial" charset="0"/>
              <a:buChar char="•"/>
              <a:defRPr sz="1800" kern="1200">
                <a:solidFill>
                  <a:schemeClr val="tx1"/>
                </a:solidFill>
                <a:latin typeface="+mn-lt"/>
                <a:ea typeface="MS PGothic" pitchFamily="34" charset="-128"/>
                <a:cs typeface="MS PGothic" charset="0"/>
              </a:defRPr>
            </a:lvl1pPr>
            <a:lvl2pPr marL="457200" indent="-228600" algn="l" rtl="0" eaLnBrk="1" fontAlgn="base" hangingPunct="1">
              <a:spcBef>
                <a:spcPts val="300"/>
              </a:spcBef>
              <a:spcAft>
                <a:spcPct val="0"/>
              </a:spcAft>
              <a:buClr>
                <a:schemeClr val="accent1"/>
              </a:buClr>
              <a:buFont typeface="Arial" charset="0"/>
              <a:buChar char="•"/>
              <a:defRPr sz="1600" kern="1200">
                <a:solidFill>
                  <a:srgbClr val="233356"/>
                </a:solidFill>
                <a:latin typeface="+mn-lt"/>
                <a:ea typeface="MS PGothic" pitchFamily="34" charset="-128"/>
                <a:cs typeface="MS PGothic" charset="0"/>
              </a:defRPr>
            </a:lvl2pPr>
            <a:lvl3pPr marL="685800" indent="-228600" algn="l" rtl="0" eaLnBrk="1" fontAlgn="base" hangingPunct="1">
              <a:spcBef>
                <a:spcPts val="300"/>
              </a:spcBef>
              <a:spcAft>
                <a:spcPct val="0"/>
              </a:spcAft>
              <a:buClr>
                <a:schemeClr val="tx2"/>
              </a:buClr>
              <a:buFont typeface="Trebuchet MS" pitchFamily="34" charset="0"/>
              <a:buChar char="—"/>
              <a:defRPr sz="1400" kern="1200">
                <a:solidFill>
                  <a:srgbClr val="233356"/>
                </a:solidFill>
                <a:latin typeface="+mn-lt"/>
                <a:ea typeface="MS PGothic" pitchFamily="34" charset="-128"/>
                <a:cs typeface="MS PGothic" charset="0"/>
              </a:defRPr>
            </a:lvl3pPr>
            <a:lvl4pPr marL="914400" indent="-228600" algn="l" rtl="0" eaLnBrk="1" fontAlgn="base" hangingPunct="1">
              <a:spcBef>
                <a:spcPts val="300"/>
              </a:spcBef>
              <a:spcAft>
                <a:spcPct val="0"/>
              </a:spcAft>
              <a:buClr>
                <a:schemeClr val="tx2"/>
              </a:buClr>
              <a:buFont typeface="Trebuchet MS" pitchFamily="34" charset="0"/>
              <a:buChar char="—"/>
              <a:defRPr sz="1200" kern="1200">
                <a:solidFill>
                  <a:srgbClr val="233356"/>
                </a:solidFill>
                <a:latin typeface="+mn-lt"/>
                <a:ea typeface="MS PGothic" pitchFamily="34" charset="-128"/>
                <a:cs typeface="MS PGothic" charset="0"/>
              </a:defRPr>
            </a:lvl4pPr>
            <a:lvl5pPr marL="914400" indent="914400" algn="l" rtl="0" eaLnBrk="1" fontAlgn="base" hangingPunct="1">
              <a:spcBef>
                <a:spcPts val="300"/>
              </a:spcBef>
              <a:spcAft>
                <a:spcPct val="0"/>
              </a:spcAft>
              <a:buFont typeface="Trebuchet MS" pitchFamily="34" charset="0"/>
              <a:defRPr sz="1400" kern="1200">
                <a:solidFill>
                  <a:srgbClr val="233356"/>
                </a:solidFill>
                <a:latin typeface="+mn-lt"/>
                <a:ea typeface="MS PGothic" pitchFamily="34" charset="-128"/>
                <a:cs typeface="MS PGothic" charset="0"/>
              </a:defRPr>
            </a:lvl5pPr>
            <a:lvl6pPr marL="1371600" indent="-228600" algn="l" defTabSz="914400" rtl="0" eaLnBrk="1" latinLnBrk="0" hangingPunct="1">
              <a:spcBef>
                <a:spcPts val="300"/>
              </a:spcBef>
              <a:buFont typeface="Trebuchet MS" pitchFamily="34" charset="0"/>
              <a:buChar char="—"/>
              <a:defRPr sz="1600" kern="1200" baseline="0">
                <a:solidFill>
                  <a:schemeClr val="bg1">
                    <a:lumMod val="50000"/>
                  </a:schemeClr>
                </a:solidFill>
                <a:latin typeface="+mn-lt"/>
                <a:ea typeface="+mn-ea"/>
                <a:cs typeface="+mn-cs"/>
              </a:defRPr>
            </a:lvl6pPr>
            <a:lvl7pPr marL="1600200" indent="-228600" algn="l" defTabSz="914400" rtl="0" eaLnBrk="1" latinLnBrk="0" hangingPunct="1">
              <a:spcBef>
                <a:spcPts val="300"/>
              </a:spcBef>
              <a:buFont typeface="Trebuchet MS" pitchFamily="34" charset="0"/>
              <a:buChar char="—"/>
              <a:defRPr sz="1600" kern="1200" baseline="0">
                <a:solidFill>
                  <a:schemeClr val="bg1">
                    <a:lumMod val="50000"/>
                  </a:schemeClr>
                </a:solidFill>
                <a:latin typeface="+mn-lt"/>
                <a:ea typeface="+mn-ea"/>
                <a:cs typeface="+mn-cs"/>
              </a:defRPr>
            </a:lvl7pPr>
            <a:lvl8pPr marL="1828800" indent="-228600" algn="l" defTabSz="914400" rtl="0" eaLnBrk="1" latinLnBrk="0" hangingPunct="1">
              <a:spcBef>
                <a:spcPts val="300"/>
              </a:spcBef>
              <a:buFont typeface="Trebuchet MS" pitchFamily="34" charset="0"/>
              <a:buChar char="—"/>
              <a:defRPr sz="1600" kern="1200" baseline="0">
                <a:solidFill>
                  <a:schemeClr val="bg1">
                    <a:lumMod val="50000"/>
                  </a:schemeClr>
                </a:solidFill>
                <a:latin typeface="+mn-lt"/>
                <a:ea typeface="+mn-ea"/>
                <a:cs typeface="+mn-cs"/>
              </a:defRPr>
            </a:lvl8pPr>
            <a:lvl9pPr marL="2057400" indent="-228600" algn="l" defTabSz="914400" rtl="0" eaLnBrk="1" latinLnBrk="0" hangingPunct="1">
              <a:spcBef>
                <a:spcPts val="300"/>
              </a:spcBef>
              <a:buFont typeface="Trebuchet MS" pitchFamily="34" charset="0"/>
              <a:buChar char="—"/>
              <a:defRPr sz="1600" kern="1200" baseline="0">
                <a:solidFill>
                  <a:schemeClr val="bg1">
                    <a:lumMod val="50000"/>
                  </a:schemeClr>
                </a:solidFill>
                <a:latin typeface="+mn-lt"/>
                <a:ea typeface="+mn-ea"/>
                <a:cs typeface="+mn-cs"/>
              </a:defRPr>
            </a:lvl9pPr>
          </a:lstStyle>
          <a:p>
            <a:pPr marL="0" indent="0" algn="ctr">
              <a:buNone/>
            </a:pPr>
            <a:r>
              <a:rPr lang="en-GB" sz="4000" dirty="0" smtClean="0"/>
              <a:t>WE HAVE THE POWER TO</a:t>
            </a:r>
            <a:endParaRPr lang="en-GB" sz="4000" dirty="0"/>
          </a:p>
        </p:txBody>
      </p:sp>
      <p:sp>
        <p:nvSpPr>
          <p:cNvPr id="3" name="TextBox 2"/>
          <p:cNvSpPr txBox="1"/>
          <p:nvPr/>
        </p:nvSpPr>
        <p:spPr>
          <a:xfrm>
            <a:off x="3500783" y="6405217"/>
            <a:ext cx="62855" cy="215444"/>
          </a:xfrm>
          <a:prstGeom prst="rect">
            <a:avLst/>
          </a:prstGeom>
          <a:noFill/>
        </p:spPr>
        <p:txBody>
          <a:bodyPr vert="horz" wrap="none" lIns="0" tIns="0" rIns="0" bIns="0" rtlCol="0">
            <a:spAutoFit/>
          </a:bodyPr>
          <a:lstStyle/>
          <a:p>
            <a:pPr marL="169200" indent="-169200">
              <a:spcBef>
                <a:spcPts val="432"/>
              </a:spcBef>
              <a:buClr>
                <a:schemeClr val="bg1">
                  <a:lumMod val="50000"/>
                </a:schemeClr>
              </a:buClr>
              <a:buFont typeface="Arial" panose="020B0604020202020204" pitchFamily="34" charset="0"/>
              <a:buChar char="•"/>
            </a:pPr>
            <a:endParaRPr lang="en-US" sz="1400" dirty="0" err="1" smtClean="0"/>
          </a:p>
        </p:txBody>
      </p:sp>
      <p:sp>
        <p:nvSpPr>
          <p:cNvPr id="7" name="Text Placeholder 1"/>
          <p:cNvSpPr txBox="1">
            <a:spLocks/>
          </p:cNvSpPr>
          <p:nvPr/>
        </p:nvSpPr>
        <p:spPr>
          <a:xfrm>
            <a:off x="401639" y="2239222"/>
            <a:ext cx="8342312" cy="750455"/>
          </a:xfrm>
          <a:prstGeom prst="rect">
            <a:avLst/>
          </a:prstGeom>
        </p:spPr>
        <p:txBody>
          <a:bodyPr lIns="0" tIns="0" rIns="0" bIns="0"/>
          <a:lstStyle>
            <a:lvl1pPr marL="228600" indent="-228600" algn="l" rtl="0" eaLnBrk="1" fontAlgn="base" hangingPunct="1">
              <a:spcBef>
                <a:spcPts val="600"/>
              </a:spcBef>
              <a:spcAft>
                <a:spcPct val="0"/>
              </a:spcAft>
              <a:buClr>
                <a:schemeClr val="accent1"/>
              </a:buClr>
              <a:buFont typeface="Arial" charset="0"/>
              <a:buChar char="•"/>
              <a:defRPr sz="1800" kern="1200">
                <a:solidFill>
                  <a:schemeClr val="tx1"/>
                </a:solidFill>
                <a:latin typeface="+mn-lt"/>
                <a:ea typeface="MS PGothic" pitchFamily="34" charset="-128"/>
                <a:cs typeface="MS PGothic" charset="0"/>
              </a:defRPr>
            </a:lvl1pPr>
            <a:lvl2pPr marL="457200" indent="-228600" algn="l" rtl="0" eaLnBrk="1" fontAlgn="base" hangingPunct="1">
              <a:spcBef>
                <a:spcPts val="300"/>
              </a:spcBef>
              <a:spcAft>
                <a:spcPct val="0"/>
              </a:spcAft>
              <a:buClr>
                <a:schemeClr val="accent1"/>
              </a:buClr>
              <a:buFont typeface="Arial" charset="0"/>
              <a:buChar char="•"/>
              <a:defRPr sz="1600" kern="1200">
                <a:solidFill>
                  <a:srgbClr val="233356"/>
                </a:solidFill>
                <a:latin typeface="+mn-lt"/>
                <a:ea typeface="MS PGothic" pitchFamily="34" charset="-128"/>
                <a:cs typeface="MS PGothic" charset="0"/>
              </a:defRPr>
            </a:lvl2pPr>
            <a:lvl3pPr marL="685800" indent="-228600" algn="l" rtl="0" eaLnBrk="1" fontAlgn="base" hangingPunct="1">
              <a:spcBef>
                <a:spcPts val="300"/>
              </a:spcBef>
              <a:spcAft>
                <a:spcPct val="0"/>
              </a:spcAft>
              <a:buClr>
                <a:schemeClr val="tx2"/>
              </a:buClr>
              <a:buFont typeface="Trebuchet MS" pitchFamily="34" charset="0"/>
              <a:buChar char="—"/>
              <a:defRPr sz="1400" kern="1200">
                <a:solidFill>
                  <a:srgbClr val="233356"/>
                </a:solidFill>
                <a:latin typeface="+mn-lt"/>
                <a:ea typeface="MS PGothic" pitchFamily="34" charset="-128"/>
                <a:cs typeface="MS PGothic" charset="0"/>
              </a:defRPr>
            </a:lvl3pPr>
            <a:lvl4pPr marL="914400" indent="-228600" algn="l" rtl="0" eaLnBrk="1" fontAlgn="base" hangingPunct="1">
              <a:spcBef>
                <a:spcPts val="300"/>
              </a:spcBef>
              <a:spcAft>
                <a:spcPct val="0"/>
              </a:spcAft>
              <a:buClr>
                <a:schemeClr val="tx2"/>
              </a:buClr>
              <a:buFont typeface="Trebuchet MS" pitchFamily="34" charset="0"/>
              <a:buChar char="—"/>
              <a:defRPr sz="1200" kern="1200">
                <a:solidFill>
                  <a:srgbClr val="233356"/>
                </a:solidFill>
                <a:latin typeface="+mn-lt"/>
                <a:ea typeface="MS PGothic" pitchFamily="34" charset="-128"/>
                <a:cs typeface="MS PGothic" charset="0"/>
              </a:defRPr>
            </a:lvl4pPr>
            <a:lvl5pPr marL="914400" indent="914400" algn="l" rtl="0" eaLnBrk="1" fontAlgn="base" hangingPunct="1">
              <a:spcBef>
                <a:spcPts val="300"/>
              </a:spcBef>
              <a:spcAft>
                <a:spcPct val="0"/>
              </a:spcAft>
              <a:buFont typeface="Trebuchet MS" pitchFamily="34" charset="0"/>
              <a:defRPr sz="1400" kern="1200">
                <a:solidFill>
                  <a:srgbClr val="233356"/>
                </a:solidFill>
                <a:latin typeface="+mn-lt"/>
                <a:ea typeface="MS PGothic" pitchFamily="34" charset="-128"/>
                <a:cs typeface="MS PGothic" charset="0"/>
              </a:defRPr>
            </a:lvl5pPr>
            <a:lvl6pPr marL="1371600" indent="-228600" algn="l" defTabSz="914400" rtl="0" eaLnBrk="1" latinLnBrk="0" hangingPunct="1">
              <a:spcBef>
                <a:spcPts val="300"/>
              </a:spcBef>
              <a:buFont typeface="Trebuchet MS" pitchFamily="34" charset="0"/>
              <a:buChar char="—"/>
              <a:defRPr sz="1600" kern="1200" baseline="0">
                <a:solidFill>
                  <a:schemeClr val="bg1">
                    <a:lumMod val="50000"/>
                  </a:schemeClr>
                </a:solidFill>
                <a:latin typeface="+mn-lt"/>
                <a:ea typeface="+mn-ea"/>
                <a:cs typeface="+mn-cs"/>
              </a:defRPr>
            </a:lvl6pPr>
            <a:lvl7pPr marL="1600200" indent="-228600" algn="l" defTabSz="914400" rtl="0" eaLnBrk="1" latinLnBrk="0" hangingPunct="1">
              <a:spcBef>
                <a:spcPts val="300"/>
              </a:spcBef>
              <a:buFont typeface="Trebuchet MS" pitchFamily="34" charset="0"/>
              <a:buChar char="—"/>
              <a:defRPr sz="1600" kern="1200" baseline="0">
                <a:solidFill>
                  <a:schemeClr val="bg1">
                    <a:lumMod val="50000"/>
                  </a:schemeClr>
                </a:solidFill>
                <a:latin typeface="+mn-lt"/>
                <a:ea typeface="+mn-ea"/>
                <a:cs typeface="+mn-cs"/>
              </a:defRPr>
            </a:lvl7pPr>
            <a:lvl8pPr marL="1828800" indent="-228600" algn="l" defTabSz="914400" rtl="0" eaLnBrk="1" latinLnBrk="0" hangingPunct="1">
              <a:spcBef>
                <a:spcPts val="300"/>
              </a:spcBef>
              <a:buFont typeface="Trebuchet MS" pitchFamily="34" charset="0"/>
              <a:buChar char="—"/>
              <a:defRPr sz="1600" kern="1200" baseline="0">
                <a:solidFill>
                  <a:schemeClr val="bg1">
                    <a:lumMod val="50000"/>
                  </a:schemeClr>
                </a:solidFill>
                <a:latin typeface="+mn-lt"/>
                <a:ea typeface="+mn-ea"/>
                <a:cs typeface="+mn-cs"/>
              </a:defRPr>
            </a:lvl8pPr>
            <a:lvl9pPr marL="2057400" indent="-228600" algn="l" defTabSz="914400" rtl="0" eaLnBrk="1" latinLnBrk="0" hangingPunct="1">
              <a:spcBef>
                <a:spcPts val="300"/>
              </a:spcBef>
              <a:buFont typeface="Trebuchet MS" pitchFamily="34" charset="0"/>
              <a:buChar char="—"/>
              <a:defRPr sz="1600" kern="1200" baseline="0">
                <a:solidFill>
                  <a:schemeClr val="bg1">
                    <a:lumMod val="50000"/>
                  </a:schemeClr>
                </a:solidFill>
                <a:latin typeface="+mn-lt"/>
                <a:ea typeface="+mn-ea"/>
                <a:cs typeface="+mn-cs"/>
              </a:defRPr>
            </a:lvl9pPr>
          </a:lstStyle>
          <a:p>
            <a:pPr marL="0" indent="0" algn="ctr">
              <a:buNone/>
            </a:pPr>
            <a:r>
              <a:rPr lang="en-GB" sz="5300" b="1" dirty="0" smtClean="0">
                <a:solidFill>
                  <a:schemeClr val="bg2"/>
                </a:solidFill>
              </a:rPr>
              <a:t>MAKE A BETTER WORLD</a:t>
            </a:r>
            <a:endParaRPr lang="en-GB" sz="5300" dirty="0">
              <a:solidFill>
                <a:schemeClr val="bg2"/>
              </a:solidFill>
            </a:endParaRPr>
          </a:p>
        </p:txBody>
      </p:sp>
      <p:sp>
        <p:nvSpPr>
          <p:cNvPr id="8" name="Text Placeholder 1"/>
          <p:cNvSpPr txBox="1">
            <a:spLocks/>
          </p:cNvSpPr>
          <p:nvPr/>
        </p:nvSpPr>
        <p:spPr>
          <a:xfrm>
            <a:off x="401639" y="3010500"/>
            <a:ext cx="8342312" cy="750455"/>
          </a:xfrm>
          <a:prstGeom prst="rect">
            <a:avLst/>
          </a:prstGeom>
        </p:spPr>
        <p:txBody>
          <a:bodyPr lIns="0" tIns="0" rIns="0" bIns="0"/>
          <a:lstStyle>
            <a:lvl1pPr marL="228600" indent="-228600" algn="l" rtl="0" eaLnBrk="1" fontAlgn="base" hangingPunct="1">
              <a:spcBef>
                <a:spcPts val="600"/>
              </a:spcBef>
              <a:spcAft>
                <a:spcPct val="0"/>
              </a:spcAft>
              <a:buClr>
                <a:schemeClr val="accent1"/>
              </a:buClr>
              <a:buFont typeface="Arial" charset="0"/>
              <a:buChar char="•"/>
              <a:defRPr sz="1800" kern="1200">
                <a:solidFill>
                  <a:schemeClr val="tx1"/>
                </a:solidFill>
                <a:latin typeface="+mn-lt"/>
                <a:ea typeface="MS PGothic" pitchFamily="34" charset="-128"/>
                <a:cs typeface="MS PGothic" charset="0"/>
              </a:defRPr>
            </a:lvl1pPr>
            <a:lvl2pPr marL="457200" indent="-228600" algn="l" rtl="0" eaLnBrk="1" fontAlgn="base" hangingPunct="1">
              <a:spcBef>
                <a:spcPts val="300"/>
              </a:spcBef>
              <a:spcAft>
                <a:spcPct val="0"/>
              </a:spcAft>
              <a:buClr>
                <a:schemeClr val="accent1"/>
              </a:buClr>
              <a:buFont typeface="Arial" charset="0"/>
              <a:buChar char="•"/>
              <a:defRPr sz="1600" kern="1200">
                <a:solidFill>
                  <a:srgbClr val="233356"/>
                </a:solidFill>
                <a:latin typeface="+mn-lt"/>
                <a:ea typeface="MS PGothic" pitchFamily="34" charset="-128"/>
                <a:cs typeface="MS PGothic" charset="0"/>
              </a:defRPr>
            </a:lvl2pPr>
            <a:lvl3pPr marL="685800" indent="-228600" algn="l" rtl="0" eaLnBrk="1" fontAlgn="base" hangingPunct="1">
              <a:spcBef>
                <a:spcPts val="300"/>
              </a:spcBef>
              <a:spcAft>
                <a:spcPct val="0"/>
              </a:spcAft>
              <a:buClr>
                <a:schemeClr val="tx2"/>
              </a:buClr>
              <a:buFont typeface="Trebuchet MS" pitchFamily="34" charset="0"/>
              <a:buChar char="—"/>
              <a:defRPr sz="1400" kern="1200">
                <a:solidFill>
                  <a:srgbClr val="233356"/>
                </a:solidFill>
                <a:latin typeface="+mn-lt"/>
                <a:ea typeface="MS PGothic" pitchFamily="34" charset="-128"/>
                <a:cs typeface="MS PGothic" charset="0"/>
              </a:defRPr>
            </a:lvl3pPr>
            <a:lvl4pPr marL="914400" indent="-228600" algn="l" rtl="0" eaLnBrk="1" fontAlgn="base" hangingPunct="1">
              <a:spcBef>
                <a:spcPts val="300"/>
              </a:spcBef>
              <a:spcAft>
                <a:spcPct val="0"/>
              </a:spcAft>
              <a:buClr>
                <a:schemeClr val="tx2"/>
              </a:buClr>
              <a:buFont typeface="Trebuchet MS" pitchFamily="34" charset="0"/>
              <a:buChar char="—"/>
              <a:defRPr sz="1200" kern="1200">
                <a:solidFill>
                  <a:srgbClr val="233356"/>
                </a:solidFill>
                <a:latin typeface="+mn-lt"/>
                <a:ea typeface="MS PGothic" pitchFamily="34" charset="-128"/>
                <a:cs typeface="MS PGothic" charset="0"/>
              </a:defRPr>
            </a:lvl4pPr>
            <a:lvl5pPr marL="914400" indent="914400" algn="l" rtl="0" eaLnBrk="1" fontAlgn="base" hangingPunct="1">
              <a:spcBef>
                <a:spcPts val="300"/>
              </a:spcBef>
              <a:spcAft>
                <a:spcPct val="0"/>
              </a:spcAft>
              <a:buFont typeface="Trebuchet MS" pitchFamily="34" charset="0"/>
              <a:defRPr sz="1400" kern="1200">
                <a:solidFill>
                  <a:srgbClr val="233356"/>
                </a:solidFill>
                <a:latin typeface="+mn-lt"/>
                <a:ea typeface="MS PGothic" pitchFamily="34" charset="-128"/>
                <a:cs typeface="MS PGothic" charset="0"/>
              </a:defRPr>
            </a:lvl5pPr>
            <a:lvl6pPr marL="1371600" indent="-228600" algn="l" defTabSz="914400" rtl="0" eaLnBrk="1" latinLnBrk="0" hangingPunct="1">
              <a:spcBef>
                <a:spcPts val="300"/>
              </a:spcBef>
              <a:buFont typeface="Trebuchet MS" pitchFamily="34" charset="0"/>
              <a:buChar char="—"/>
              <a:defRPr sz="1600" kern="1200" baseline="0">
                <a:solidFill>
                  <a:schemeClr val="bg1">
                    <a:lumMod val="50000"/>
                  </a:schemeClr>
                </a:solidFill>
                <a:latin typeface="+mn-lt"/>
                <a:ea typeface="+mn-ea"/>
                <a:cs typeface="+mn-cs"/>
              </a:defRPr>
            </a:lvl6pPr>
            <a:lvl7pPr marL="1600200" indent="-228600" algn="l" defTabSz="914400" rtl="0" eaLnBrk="1" latinLnBrk="0" hangingPunct="1">
              <a:spcBef>
                <a:spcPts val="300"/>
              </a:spcBef>
              <a:buFont typeface="Trebuchet MS" pitchFamily="34" charset="0"/>
              <a:buChar char="—"/>
              <a:defRPr sz="1600" kern="1200" baseline="0">
                <a:solidFill>
                  <a:schemeClr val="bg1">
                    <a:lumMod val="50000"/>
                  </a:schemeClr>
                </a:solidFill>
                <a:latin typeface="+mn-lt"/>
                <a:ea typeface="+mn-ea"/>
                <a:cs typeface="+mn-cs"/>
              </a:defRPr>
            </a:lvl7pPr>
            <a:lvl8pPr marL="1828800" indent="-228600" algn="l" defTabSz="914400" rtl="0" eaLnBrk="1" latinLnBrk="0" hangingPunct="1">
              <a:spcBef>
                <a:spcPts val="300"/>
              </a:spcBef>
              <a:buFont typeface="Trebuchet MS" pitchFamily="34" charset="0"/>
              <a:buChar char="—"/>
              <a:defRPr sz="1600" kern="1200" baseline="0">
                <a:solidFill>
                  <a:schemeClr val="bg1">
                    <a:lumMod val="50000"/>
                  </a:schemeClr>
                </a:solidFill>
                <a:latin typeface="+mn-lt"/>
                <a:ea typeface="+mn-ea"/>
                <a:cs typeface="+mn-cs"/>
              </a:defRPr>
            </a:lvl8pPr>
            <a:lvl9pPr marL="2057400" indent="-228600" algn="l" defTabSz="914400" rtl="0" eaLnBrk="1" latinLnBrk="0" hangingPunct="1">
              <a:spcBef>
                <a:spcPts val="300"/>
              </a:spcBef>
              <a:buFont typeface="Trebuchet MS" pitchFamily="34" charset="0"/>
              <a:buChar char="—"/>
              <a:defRPr sz="1600" kern="1200" baseline="0">
                <a:solidFill>
                  <a:schemeClr val="bg1">
                    <a:lumMod val="50000"/>
                  </a:schemeClr>
                </a:solidFill>
                <a:latin typeface="+mn-lt"/>
                <a:ea typeface="+mn-ea"/>
                <a:cs typeface="+mn-cs"/>
              </a:defRPr>
            </a:lvl9pPr>
          </a:lstStyle>
          <a:p>
            <a:pPr marL="0" indent="0" algn="ctr">
              <a:buNone/>
            </a:pPr>
            <a:r>
              <a:rPr lang="en-GB" sz="2600" dirty="0" smtClean="0"/>
              <a:t>AND IMPROVE PEOPLE'S LIVES</a:t>
            </a:r>
            <a:endParaRPr lang="en-GB" sz="2600" dirty="0"/>
          </a:p>
        </p:txBody>
      </p:sp>
      <p:sp>
        <p:nvSpPr>
          <p:cNvPr id="10" name="Footer Placeholder 2"/>
          <p:cNvSpPr txBox="1">
            <a:spLocks/>
          </p:cNvSpPr>
          <p:nvPr/>
        </p:nvSpPr>
        <p:spPr>
          <a:xfrm>
            <a:off x="675380" y="4960856"/>
            <a:ext cx="2268000" cy="92333"/>
          </a:xfrm>
          <a:prstGeom prst="rect">
            <a:avLst/>
          </a:prstGeom>
        </p:spPr>
        <p:txBody>
          <a:bodyPr vert="horz" lIns="0" tIns="0" rIns="0" bIns="0" rtlCol="0" anchor="ctr"/>
          <a:lstStyle>
            <a:defPPr>
              <a:defRPr lang="en-US"/>
            </a:defPPr>
            <a:lvl1pPr algn="l" rtl="0" fontAlgn="base">
              <a:spcBef>
                <a:spcPct val="0"/>
              </a:spcBef>
              <a:spcAft>
                <a:spcPct val="0"/>
              </a:spcAft>
              <a:defRPr sz="600" kern="1200">
                <a:solidFill>
                  <a:schemeClr val="bg1">
                    <a:lumMod val="65000"/>
                  </a:schemeClr>
                </a:solidFill>
                <a:latin typeface="+mj-lt"/>
                <a:ea typeface="MS PGothic" pitchFamily="34" charset="-128"/>
                <a:cs typeface="+mn-cs"/>
              </a:defRPr>
            </a:lvl1pPr>
            <a:lvl2pPr marL="457200" algn="l" rtl="0" fontAlgn="base">
              <a:spcBef>
                <a:spcPct val="0"/>
              </a:spcBef>
              <a:spcAft>
                <a:spcPct val="0"/>
              </a:spcAft>
              <a:defRPr kern="1200">
                <a:solidFill>
                  <a:schemeClr val="tx1"/>
                </a:solidFill>
                <a:latin typeface="Trebuchet MS"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Trebuchet MS"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Trebuchet MS"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Trebuchet MS" pitchFamily="34" charset="0"/>
                <a:ea typeface="MS PGothic" pitchFamily="34" charset="-128"/>
                <a:cs typeface="+mn-cs"/>
              </a:defRPr>
            </a:lvl5pPr>
            <a:lvl6pPr marL="2286000" algn="l" defTabSz="914400" rtl="0" eaLnBrk="1" latinLnBrk="0" hangingPunct="1">
              <a:defRPr kern="1200">
                <a:solidFill>
                  <a:schemeClr val="tx1"/>
                </a:solidFill>
                <a:latin typeface="Trebuchet MS" pitchFamily="34" charset="0"/>
                <a:ea typeface="MS PGothic" pitchFamily="34" charset="-128"/>
                <a:cs typeface="+mn-cs"/>
              </a:defRPr>
            </a:lvl6pPr>
            <a:lvl7pPr marL="2743200" algn="l" defTabSz="914400" rtl="0" eaLnBrk="1" latinLnBrk="0" hangingPunct="1">
              <a:defRPr kern="1200">
                <a:solidFill>
                  <a:schemeClr val="tx1"/>
                </a:solidFill>
                <a:latin typeface="Trebuchet MS" pitchFamily="34" charset="0"/>
                <a:ea typeface="MS PGothic" pitchFamily="34" charset="-128"/>
                <a:cs typeface="+mn-cs"/>
              </a:defRPr>
            </a:lvl7pPr>
            <a:lvl8pPr marL="3200400" algn="l" defTabSz="914400" rtl="0" eaLnBrk="1" latinLnBrk="0" hangingPunct="1">
              <a:defRPr kern="1200">
                <a:solidFill>
                  <a:schemeClr val="tx1"/>
                </a:solidFill>
                <a:latin typeface="Trebuchet MS" pitchFamily="34" charset="0"/>
                <a:ea typeface="MS PGothic" pitchFamily="34" charset="-128"/>
                <a:cs typeface="+mn-cs"/>
              </a:defRPr>
            </a:lvl8pPr>
            <a:lvl9pPr marL="3657600" algn="l" defTabSz="914400" rtl="0" eaLnBrk="1" latinLnBrk="0" hangingPunct="1">
              <a:defRPr kern="1200">
                <a:solidFill>
                  <a:schemeClr val="tx1"/>
                </a:solidFill>
                <a:latin typeface="Trebuchet MS" pitchFamily="34" charset="0"/>
                <a:ea typeface="MS PGothic" pitchFamily="34" charset="-128"/>
                <a:cs typeface="+mn-cs"/>
              </a:defRPr>
            </a:lvl9pPr>
          </a:lstStyle>
          <a:p>
            <a:pPr>
              <a:defRPr/>
            </a:pPr>
            <a:r>
              <a:rPr lang="en-US" dirty="0" smtClean="0"/>
              <a:t>© 2015 Software AG. All rights reserved. For internal use only</a:t>
            </a:r>
            <a:endParaRPr lang="en-US" dirty="0"/>
          </a:p>
        </p:txBody>
      </p:sp>
    </p:spTree>
    <p:extLst>
      <p:ext uri="{BB962C8B-B14F-4D97-AF65-F5344CB8AC3E}">
        <p14:creationId xmlns:p14="http://schemas.microsoft.com/office/powerpoint/2010/main" val="17957875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693088" y="1685248"/>
            <a:ext cx="7855890" cy="2997878"/>
          </a:xfrm>
          <a:prstGeom prst="ellipse">
            <a:avLst/>
          </a:prstGeom>
          <a:solidFill>
            <a:schemeClr val="bg1"/>
          </a:solidFill>
          <a:ln>
            <a:noFill/>
          </a:ln>
          <a:effectLst>
            <a:softEdge rad="1092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schemeClr val="bg1"/>
              </a:solidFill>
            </a:endParaRPr>
          </a:p>
        </p:txBody>
      </p:sp>
      <p:sp>
        <p:nvSpPr>
          <p:cNvPr id="3" name="TextBox 2"/>
          <p:cNvSpPr txBox="1"/>
          <p:nvPr/>
        </p:nvSpPr>
        <p:spPr>
          <a:xfrm>
            <a:off x="3500783" y="6405217"/>
            <a:ext cx="62855" cy="215444"/>
          </a:xfrm>
          <a:prstGeom prst="rect">
            <a:avLst/>
          </a:prstGeom>
          <a:noFill/>
        </p:spPr>
        <p:txBody>
          <a:bodyPr vert="horz" wrap="none" lIns="0" tIns="0" rIns="0" bIns="0" rtlCol="0">
            <a:spAutoFit/>
          </a:bodyPr>
          <a:lstStyle/>
          <a:p>
            <a:pPr marL="169200" indent="-169200">
              <a:spcBef>
                <a:spcPts val="432"/>
              </a:spcBef>
              <a:buClr>
                <a:schemeClr val="bg1">
                  <a:lumMod val="50000"/>
                </a:schemeClr>
              </a:buClr>
              <a:buFont typeface="Arial" panose="020B0604020202020204" pitchFamily="34" charset="0"/>
              <a:buChar char="•"/>
            </a:pPr>
            <a:endParaRPr lang="en-US" sz="1400" dirty="0" err="1" smtClean="0"/>
          </a:p>
        </p:txBody>
      </p:sp>
      <p:sp>
        <p:nvSpPr>
          <p:cNvPr id="12" name="Oval 11"/>
          <p:cNvSpPr/>
          <p:nvPr/>
        </p:nvSpPr>
        <p:spPr>
          <a:xfrm>
            <a:off x="540688" y="1214438"/>
            <a:ext cx="7855890" cy="3173165"/>
          </a:xfrm>
          <a:prstGeom prst="ellipse">
            <a:avLst/>
          </a:prstGeom>
          <a:solidFill>
            <a:schemeClr val="bg1"/>
          </a:solidFill>
          <a:ln>
            <a:noFill/>
          </a:ln>
          <a:effectLst>
            <a:softEdge rad="1092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schemeClr val="bg1"/>
              </a:solidFill>
            </a:endParaRPr>
          </a:p>
        </p:txBody>
      </p:sp>
      <p:sp>
        <p:nvSpPr>
          <p:cNvPr id="8" name="Title 4"/>
          <p:cNvSpPr txBox="1">
            <a:spLocks/>
          </p:cNvSpPr>
          <p:nvPr/>
        </p:nvSpPr>
        <p:spPr>
          <a:xfrm>
            <a:off x="1033153" y="3150355"/>
            <a:ext cx="7148946" cy="324000"/>
          </a:xfrm>
          <a:prstGeom prst="rect">
            <a:avLst/>
          </a:prstGeom>
        </p:spPr>
        <p:txBody>
          <a:bodyPr vert="horz" lIns="0" tIns="0" rIns="0" bIns="0" rtlCol="0" anchor="b" anchorCtr="0">
            <a:noAutofit/>
          </a:bodyPr>
          <a:lstStyle>
            <a:lvl1pPr algn="l" defTabSz="685800" rtl="0" eaLnBrk="1" latinLnBrk="0" hangingPunct="1">
              <a:lnSpc>
                <a:spcPts val="2000"/>
              </a:lnSpc>
              <a:spcBef>
                <a:spcPct val="0"/>
              </a:spcBef>
              <a:buNone/>
              <a:defRPr sz="2200" b="1" kern="1200" cap="all" baseline="0">
                <a:solidFill>
                  <a:schemeClr val="bg2"/>
                </a:solidFill>
                <a:latin typeface="+mj-lt"/>
                <a:ea typeface="+mj-ea"/>
                <a:cs typeface="+mj-cs"/>
              </a:defRPr>
            </a:lvl1pPr>
          </a:lstStyle>
          <a:p>
            <a:pPr algn="ctr" fontAlgn="auto">
              <a:lnSpc>
                <a:spcPct val="100000"/>
              </a:lnSpc>
              <a:spcAft>
                <a:spcPts val="0"/>
              </a:spcAft>
            </a:pPr>
            <a:r>
              <a:rPr lang="en-US" sz="4800" dirty="0" smtClean="0"/>
              <a:t>You have the power</a:t>
            </a:r>
          </a:p>
        </p:txBody>
      </p:sp>
      <p:sp>
        <p:nvSpPr>
          <p:cNvPr id="9" name="Text Placeholder 1"/>
          <p:cNvSpPr txBox="1">
            <a:spLocks/>
          </p:cNvSpPr>
          <p:nvPr/>
        </p:nvSpPr>
        <p:spPr>
          <a:xfrm>
            <a:off x="388219" y="3677969"/>
            <a:ext cx="8355732" cy="846049"/>
          </a:xfrm>
          <a:prstGeom prst="rect">
            <a:avLst/>
          </a:prstGeom>
        </p:spPr>
        <p:txBody>
          <a:bodyPr vert="horz" lIns="0" tIns="0" rIns="0" bIns="0" rtlCol="0">
            <a:noAutofit/>
          </a:bodyPr>
          <a:lstStyle>
            <a:lvl1pPr marL="0" indent="0" algn="l" defTabSz="685800" rtl="0" eaLnBrk="1" latinLnBrk="0" hangingPunct="1">
              <a:lnSpc>
                <a:spcPts val="2000"/>
              </a:lnSpc>
              <a:spcBef>
                <a:spcPts val="432"/>
              </a:spcBef>
              <a:buClr>
                <a:schemeClr val="bg1">
                  <a:lumMod val="50000"/>
                </a:schemeClr>
              </a:buClr>
              <a:buFont typeface="Arial" panose="020B0604020202020204" pitchFamily="34" charset="0"/>
              <a:buNone/>
              <a:defRPr sz="2200" kern="1200" cap="all" baseline="0">
                <a:solidFill>
                  <a:schemeClr val="tx1"/>
                </a:solidFill>
                <a:latin typeface="+mn-lt"/>
                <a:ea typeface="+mn-ea"/>
                <a:cs typeface="+mn-cs"/>
              </a:defRPr>
            </a:lvl1pPr>
            <a:lvl2pPr marL="460800" indent="-230400" algn="l" defTabSz="685800" rtl="0" eaLnBrk="1" latinLnBrk="0" hangingPunct="1">
              <a:lnSpc>
                <a:spcPct val="100000"/>
              </a:lnSpc>
              <a:spcBef>
                <a:spcPts val="384"/>
              </a:spcBef>
              <a:buClr>
                <a:schemeClr val="bg1">
                  <a:lumMod val="50000"/>
                </a:schemeClr>
              </a:buClr>
              <a:buFont typeface="Arial" panose="020B0604020202020204" pitchFamily="34" charset="0"/>
              <a:buChar char="–"/>
              <a:defRPr sz="2200" kern="1200">
                <a:solidFill>
                  <a:schemeClr val="tx1"/>
                </a:solidFill>
                <a:latin typeface="+mn-lt"/>
                <a:ea typeface="+mn-ea"/>
                <a:cs typeface="+mn-cs"/>
              </a:defRPr>
            </a:lvl2pPr>
            <a:lvl3pPr marL="687600" indent="-169200" algn="l" defTabSz="685800" rtl="0" eaLnBrk="1" latinLnBrk="0" hangingPunct="1">
              <a:lnSpc>
                <a:spcPct val="100000"/>
              </a:lnSpc>
              <a:spcBef>
                <a:spcPts val="336"/>
              </a:spcBef>
              <a:buClr>
                <a:schemeClr val="bg1">
                  <a:lumMod val="50000"/>
                </a:schemeClr>
              </a:buClr>
              <a:buFont typeface="Arial" panose="020B0604020202020204" pitchFamily="34" charset="0"/>
              <a:buChar char="•"/>
              <a:defRPr sz="2200" kern="1200">
                <a:solidFill>
                  <a:schemeClr val="tx1"/>
                </a:solidFill>
                <a:latin typeface="+mn-lt"/>
                <a:ea typeface="+mn-ea"/>
                <a:cs typeface="+mn-cs"/>
              </a:defRPr>
            </a:lvl3pPr>
            <a:lvl4pPr marL="972000" indent="-176400" algn="l" defTabSz="685800" rtl="0" eaLnBrk="1" latinLnBrk="0" hangingPunct="1">
              <a:lnSpc>
                <a:spcPct val="100000"/>
              </a:lnSpc>
              <a:spcBef>
                <a:spcPts val="288"/>
              </a:spcBef>
              <a:buClr>
                <a:schemeClr val="bg1">
                  <a:lumMod val="50000"/>
                </a:schemeClr>
              </a:buClr>
              <a:buFont typeface="Arial" panose="020B0604020202020204" pitchFamily="34" charset="0"/>
              <a:buChar char="–"/>
              <a:defRPr sz="2200" kern="1200">
                <a:solidFill>
                  <a:schemeClr val="tx1"/>
                </a:solidFill>
                <a:latin typeface="+mn-lt"/>
                <a:ea typeface="+mn-ea"/>
                <a:cs typeface="+mn-cs"/>
              </a:defRPr>
            </a:lvl4pPr>
            <a:lvl5pPr marL="2059200" indent="-230400" algn="l" defTabSz="685800" rtl="0" eaLnBrk="1" latinLnBrk="0" hangingPunct="1">
              <a:lnSpc>
                <a:spcPct val="100000"/>
              </a:lnSpc>
              <a:spcBef>
                <a:spcPts val="480"/>
              </a:spcBef>
              <a:buClr>
                <a:schemeClr val="bg1">
                  <a:lumMod val="50000"/>
                </a:schemeClr>
              </a:buClr>
              <a:buFont typeface="Arial" panose="020B0604020202020204" pitchFamily="34" charset="0"/>
              <a:buChar char="»"/>
              <a:defRPr sz="220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fontAlgn="auto">
              <a:lnSpc>
                <a:spcPct val="100000"/>
              </a:lnSpc>
              <a:spcAft>
                <a:spcPts val="0"/>
              </a:spcAft>
            </a:pPr>
            <a:r>
              <a:rPr lang="en-US" sz="4400" b="1" dirty="0" smtClean="0"/>
              <a:t>Its in your hands</a:t>
            </a:r>
            <a:endParaRPr lang="en-US" sz="4400" b="1" dirty="0"/>
          </a:p>
        </p:txBody>
      </p:sp>
      <p:sp>
        <p:nvSpPr>
          <p:cNvPr id="7" name="Footer Placeholder 2"/>
          <p:cNvSpPr txBox="1">
            <a:spLocks/>
          </p:cNvSpPr>
          <p:nvPr/>
        </p:nvSpPr>
        <p:spPr>
          <a:xfrm>
            <a:off x="675380" y="4960856"/>
            <a:ext cx="2268000" cy="92333"/>
          </a:xfrm>
          <a:prstGeom prst="rect">
            <a:avLst/>
          </a:prstGeom>
        </p:spPr>
        <p:txBody>
          <a:bodyPr vert="horz" lIns="0" tIns="0" rIns="0" bIns="0" rtlCol="0" anchor="ctr"/>
          <a:lstStyle>
            <a:defPPr>
              <a:defRPr lang="en-US"/>
            </a:defPPr>
            <a:lvl1pPr algn="l" rtl="0" fontAlgn="base">
              <a:spcBef>
                <a:spcPct val="0"/>
              </a:spcBef>
              <a:spcAft>
                <a:spcPct val="0"/>
              </a:spcAft>
              <a:defRPr sz="600" kern="1200">
                <a:solidFill>
                  <a:schemeClr val="bg1">
                    <a:lumMod val="65000"/>
                  </a:schemeClr>
                </a:solidFill>
                <a:latin typeface="+mj-lt"/>
                <a:ea typeface="MS PGothic" pitchFamily="34" charset="-128"/>
                <a:cs typeface="+mn-cs"/>
              </a:defRPr>
            </a:lvl1pPr>
            <a:lvl2pPr marL="457200" algn="l" rtl="0" fontAlgn="base">
              <a:spcBef>
                <a:spcPct val="0"/>
              </a:spcBef>
              <a:spcAft>
                <a:spcPct val="0"/>
              </a:spcAft>
              <a:defRPr kern="1200">
                <a:solidFill>
                  <a:schemeClr val="tx1"/>
                </a:solidFill>
                <a:latin typeface="Trebuchet MS"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Trebuchet MS"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Trebuchet MS"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Trebuchet MS" pitchFamily="34" charset="0"/>
                <a:ea typeface="MS PGothic" pitchFamily="34" charset="-128"/>
                <a:cs typeface="+mn-cs"/>
              </a:defRPr>
            </a:lvl5pPr>
            <a:lvl6pPr marL="2286000" algn="l" defTabSz="914400" rtl="0" eaLnBrk="1" latinLnBrk="0" hangingPunct="1">
              <a:defRPr kern="1200">
                <a:solidFill>
                  <a:schemeClr val="tx1"/>
                </a:solidFill>
                <a:latin typeface="Trebuchet MS" pitchFamily="34" charset="0"/>
                <a:ea typeface="MS PGothic" pitchFamily="34" charset="-128"/>
                <a:cs typeface="+mn-cs"/>
              </a:defRPr>
            </a:lvl6pPr>
            <a:lvl7pPr marL="2743200" algn="l" defTabSz="914400" rtl="0" eaLnBrk="1" latinLnBrk="0" hangingPunct="1">
              <a:defRPr kern="1200">
                <a:solidFill>
                  <a:schemeClr val="tx1"/>
                </a:solidFill>
                <a:latin typeface="Trebuchet MS" pitchFamily="34" charset="0"/>
                <a:ea typeface="MS PGothic" pitchFamily="34" charset="-128"/>
                <a:cs typeface="+mn-cs"/>
              </a:defRPr>
            </a:lvl7pPr>
            <a:lvl8pPr marL="3200400" algn="l" defTabSz="914400" rtl="0" eaLnBrk="1" latinLnBrk="0" hangingPunct="1">
              <a:defRPr kern="1200">
                <a:solidFill>
                  <a:schemeClr val="tx1"/>
                </a:solidFill>
                <a:latin typeface="Trebuchet MS" pitchFamily="34" charset="0"/>
                <a:ea typeface="MS PGothic" pitchFamily="34" charset="-128"/>
                <a:cs typeface="+mn-cs"/>
              </a:defRPr>
            </a:lvl8pPr>
            <a:lvl9pPr marL="3657600" algn="l" defTabSz="914400" rtl="0" eaLnBrk="1" latinLnBrk="0" hangingPunct="1">
              <a:defRPr kern="1200">
                <a:solidFill>
                  <a:schemeClr val="tx1"/>
                </a:solidFill>
                <a:latin typeface="Trebuchet MS" pitchFamily="34" charset="0"/>
                <a:ea typeface="MS PGothic" pitchFamily="34" charset="-128"/>
                <a:cs typeface="+mn-cs"/>
              </a:defRPr>
            </a:lvl9pPr>
          </a:lstStyle>
          <a:p>
            <a:pPr>
              <a:defRPr/>
            </a:pPr>
            <a:r>
              <a:rPr lang="en-US" dirty="0" smtClean="0"/>
              <a:t>© 2015 Software AG. All rights reserved. For internal use only</a:t>
            </a:r>
            <a:endParaRPr lang="en-US" dirty="0"/>
          </a:p>
        </p:txBody>
      </p:sp>
    </p:spTree>
    <p:extLst>
      <p:ext uri="{BB962C8B-B14F-4D97-AF65-F5344CB8AC3E}">
        <p14:creationId xmlns:p14="http://schemas.microsoft.com/office/powerpoint/2010/main" val="3175256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00783" y="6405217"/>
            <a:ext cx="62855" cy="215444"/>
          </a:xfrm>
          <a:prstGeom prst="rect">
            <a:avLst/>
          </a:prstGeom>
          <a:noFill/>
        </p:spPr>
        <p:txBody>
          <a:bodyPr vert="horz" wrap="none" lIns="0" tIns="0" rIns="0" bIns="0" rtlCol="0">
            <a:spAutoFit/>
          </a:bodyPr>
          <a:lstStyle/>
          <a:p>
            <a:pPr marL="169200" indent="-169200">
              <a:spcBef>
                <a:spcPts val="432"/>
              </a:spcBef>
              <a:buClr>
                <a:schemeClr val="bg1">
                  <a:lumMod val="50000"/>
                </a:schemeClr>
              </a:buClr>
              <a:buFont typeface="Arial" panose="020B0604020202020204" pitchFamily="34" charset="0"/>
              <a:buChar char="•"/>
            </a:pPr>
            <a:endParaRPr lang="en-US" sz="1400" dirty="0" err="1" smtClean="0"/>
          </a:p>
        </p:txBody>
      </p:sp>
      <p:sp>
        <p:nvSpPr>
          <p:cNvPr id="4" name="Footer Placeholder 2"/>
          <p:cNvSpPr txBox="1">
            <a:spLocks/>
          </p:cNvSpPr>
          <p:nvPr/>
        </p:nvSpPr>
        <p:spPr>
          <a:xfrm>
            <a:off x="675380" y="4960856"/>
            <a:ext cx="2268000" cy="92333"/>
          </a:xfrm>
          <a:prstGeom prst="rect">
            <a:avLst/>
          </a:prstGeom>
        </p:spPr>
        <p:txBody>
          <a:bodyPr vert="horz" lIns="0" tIns="0" rIns="0" bIns="0" rtlCol="0" anchor="ctr"/>
          <a:lstStyle>
            <a:defPPr>
              <a:defRPr lang="en-US"/>
            </a:defPPr>
            <a:lvl1pPr algn="l" rtl="0" fontAlgn="base">
              <a:spcBef>
                <a:spcPct val="0"/>
              </a:spcBef>
              <a:spcAft>
                <a:spcPct val="0"/>
              </a:spcAft>
              <a:defRPr sz="600" kern="1200">
                <a:solidFill>
                  <a:schemeClr val="bg1">
                    <a:lumMod val="65000"/>
                  </a:schemeClr>
                </a:solidFill>
                <a:latin typeface="+mj-lt"/>
                <a:ea typeface="MS PGothic" pitchFamily="34" charset="-128"/>
                <a:cs typeface="+mn-cs"/>
              </a:defRPr>
            </a:lvl1pPr>
            <a:lvl2pPr marL="457200" algn="l" rtl="0" fontAlgn="base">
              <a:spcBef>
                <a:spcPct val="0"/>
              </a:spcBef>
              <a:spcAft>
                <a:spcPct val="0"/>
              </a:spcAft>
              <a:defRPr kern="1200">
                <a:solidFill>
                  <a:schemeClr val="tx1"/>
                </a:solidFill>
                <a:latin typeface="Trebuchet MS"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Trebuchet MS"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Trebuchet MS"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Trebuchet MS" pitchFamily="34" charset="0"/>
                <a:ea typeface="MS PGothic" pitchFamily="34" charset="-128"/>
                <a:cs typeface="+mn-cs"/>
              </a:defRPr>
            </a:lvl5pPr>
            <a:lvl6pPr marL="2286000" algn="l" defTabSz="914400" rtl="0" eaLnBrk="1" latinLnBrk="0" hangingPunct="1">
              <a:defRPr kern="1200">
                <a:solidFill>
                  <a:schemeClr val="tx1"/>
                </a:solidFill>
                <a:latin typeface="Trebuchet MS" pitchFamily="34" charset="0"/>
                <a:ea typeface="MS PGothic" pitchFamily="34" charset="-128"/>
                <a:cs typeface="+mn-cs"/>
              </a:defRPr>
            </a:lvl6pPr>
            <a:lvl7pPr marL="2743200" algn="l" defTabSz="914400" rtl="0" eaLnBrk="1" latinLnBrk="0" hangingPunct="1">
              <a:defRPr kern="1200">
                <a:solidFill>
                  <a:schemeClr val="tx1"/>
                </a:solidFill>
                <a:latin typeface="Trebuchet MS" pitchFamily="34" charset="0"/>
                <a:ea typeface="MS PGothic" pitchFamily="34" charset="-128"/>
                <a:cs typeface="+mn-cs"/>
              </a:defRPr>
            </a:lvl7pPr>
            <a:lvl8pPr marL="3200400" algn="l" defTabSz="914400" rtl="0" eaLnBrk="1" latinLnBrk="0" hangingPunct="1">
              <a:defRPr kern="1200">
                <a:solidFill>
                  <a:schemeClr val="tx1"/>
                </a:solidFill>
                <a:latin typeface="Trebuchet MS" pitchFamily="34" charset="0"/>
                <a:ea typeface="MS PGothic" pitchFamily="34" charset="-128"/>
                <a:cs typeface="+mn-cs"/>
              </a:defRPr>
            </a:lvl8pPr>
            <a:lvl9pPr marL="3657600" algn="l" defTabSz="914400" rtl="0" eaLnBrk="1" latinLnBrk="0" hangingPunct="1">
              <a:defRPr kern="1200">
                <a:solidFill>
                  <a:schemeClr val="tx1"/>
                </a:solidFill>
                <a:latin typeface="Trebuchet MS" pitchFamily="34" charset="0"/>
                <a:ea typeface="MS PGothic" pitchFamily="34" charset="-128"/>
                <a:cs typeface="+mn-cs"/>
              </a:defRPr>
            </a:lvl9pPr>
          </a:lstStyle>
          <a:p>
            <a:pPr>
              <a:defRPr/>
            </a:pPr>
            <a:r>
              <a:rPr lang="en-US" dirty="0" smtClean="0"/>
              <a:t>© 2015 Software AG. All rights reserved. For internal use only</a:t>
            </a:r>
            <a:endParaRPr lang="en-US" dirty="0"/>
          </a:p>
        </p:txBody>
      </p:sp>
    </p:spTree>
    <p:extLst>
      <p:ext uri="{BB962C8B-B14F-4D97-AF65-F5344CB8AC3E}">
        <p14:creationId xmlns:p14="http://schemas.microsoft.com/office/powerpoint/2010/main" val="4121820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43122" y="206735"/>
            <a:ext cx="9287122" cy="4190336"/>
          </a:xfrm>
          <a:prstGeom prst="ellipse">
            <a:avLst/>
          </a:prstGeom>
          <a:solidFill>
            <a:schemeClr val="bg1"/>
          </a:solidFill>
          <a:ln>
            <a:noFill/>
          </a:ln>
          <a:effectLst>
            <a:softEdge rad="1092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schemeClr val="bg1"/>
              </a:solidFill>
            </a:endParaRPr>
          </a:p>
        </p:txBody>
      </p:sp>
      <p:sp>
        <p:nvSpPr>
          <p:cNvPr id="4" name="Fußzeilenplatzhalter 3"/>
          <p:cNvSpPr>
            <a:spLocks noGrp="1"/>
          </p:cNvSpPr>
          <p:nvPr>
            <p:ph type="ftr" sz="quarter" idx="12"/>
          </p:nvPr>
        </p:nvSpPr>
        <p:spPr/>
        <p:txBody>
          <a:bodyPr/>
          <a:lstStyle/>
          <a:p>
            <a:r>
              <a:rPr lang="en-US" smtClean="0"/>
              <a:t>© 2015 Software AG. All rights reserved. For internal use only</a:t>
            </a:r>
            <a:endParaRPr lang="de-DE"/>
          </a:p>
        </p:txBody>
      </p:sp>
      <p:sp>
        <p:nvSpPr>
          <p:cNvPr id="10" name="Title 1"/>
          <p:cNvSpPr>
            <a:spLocks noGrp="1"/>
          </p:cNvSpPr>
          <p:nvPr>
            <p:ph type="title"/>
          </p:nvPr>
        </p:nvSpPr>
        <p:spPr>
          <a:xfrm>
            <a:off x="395289" y="1285998"/>
            <a:ext cx="8353424" cy="1130630"/>
          </a:xfrm>
        </p:spPr>
        <p:txBody>
          <a:bodyPr/>
          <a:lstStyle/>
          <a:p>
            <a:pPr algn="ctr">
              <a:lnSpc>
                <a:spcPts val="3800"/>
              </a:lnSpc>
            </a:pPr>
            <a:r>
              <a:rPr lang="en-US" sz="4000" b="0" dirty="0" smtClean="0"/>
              <a:t>The dawn of the </a:t>
            </a:r>
            <a:br>
              <a:rPr lang="en-US" sz="4000" b="0" dirty="0" smtClean="0"/>
            </a:br>
            <a:r>
              <a:rPr lang="en-US" sz="4000" b="0" dirty="0" smtClean="0"/>
              <a:t>industrial internet</a:t>
            </a:r>
            <a:endParaRPr lang="en-US" sz="4000" b="0" dirty="0"/>
          </a:p>
        </p:txBody>
      </p:sp>
      <p:sp>
        <p:nvSpPr>
          <p:cNvPr id="11" name="Text Placeholder 5"/>
          <p:cNvSpPr>
            <a:spLocks noGrp="1"/>
          </p:cNvSpPr>
          <p:nvPr>
            <p:ph type="body" sz="quarter" idx="13"/>
          </p:nvPr>
        </p:nvSpPr>
        <p:spPr>
          <a:xfrm>
            <a:off x="413964" y="2234093"/>
            <a:ext cx="8329986" cy="1752458"/>
          </a:xfrm>
        </p:spPr>
        <p:txBody>
          <a:bodyPr/>
          <a:lstStyle/>
          <a:p>
            <a:pPr algn="ctr">
              <a:lnSpc>
                <a:spcPct val="100000"/>
              </a:lnSpc>
              <a:spcBef>
                <a:spcPts val="0"/>
              </a:spcBef>
            </a:pPr>
            <a:r>
              <a:rPr lang="en-US" sz="6600" b="1" dirty="0" smtClean="0"/>
              <a:t>is here</a:t>
            </a:r>
            <a:endParaRPr lang="en-US" sz="6600" b="1" dirty="0"/>
          </a:p>
        </p:txBody>
      </p:sp>
    </p:spTree>
    <p:extLst>
      <p:ext uri="{BB962C8B-B14F-4D97-AF65-F5344CB8AC3E}">
        <p14:creationId xmlns:p14="http://schemas.microsoft.com/office/powerpoint/2010/main" val="28584503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p:cNvSpPr>
            <a:spLocks noGrp="1"/>
          </p:cNvSpPr>
          <p:nvPr>
            <p:ph type="ftr" sz="quarter" idx="12"/>
          </p:nvPr>
        </p:nvSpPr>
        <p:spPr>
          <a:prstGeom prst="rect">
            <a:avLst/>
          </a:prstGeom>
        </p:spPr>
        <p:txBody>
          <a:bodyPr vert="horz" lIns="0" tIns="0" rIns="0" bIns="0" rtlCol="0" anchor="ctr"/>
          <a:lstStyle>
            <a:lvl1pPr algn="l">
              <a:defRPr sz="600">
                <a:solidFill>
                  <a:schemeClr val="bg1">
                    <a:lumMod val="65000"/>
                  </a:schemeClr>
                </a:solidFill>
              </a:defRPr>
            </a:lvl1pPr>
          </a:lstStyle>
          <a:p>
            <a:pPr>
              <a:defRPr/>
            </a:pPr>
            <a:r>
              <a:rPr lang="en-US" dirty="0" smtClean="0"/>
              <a:t>© 2015 Software AG. All rights reserved. For internal use only</a:t>
            </a:r>
            <a:endParaRPr lang="en-US" dirty="0"/>
          </a:p>
        </p:txBody>
      </p:sp>
      <p:sp>
        <p:nvSpPr>
          <p:cNvPr id="5" name="Oval 4"/>
          <p:cNvSpPr/>
          <p:nvPr/>
        </p:nvSpPr>
        <p:spPr>
          <a:xfrm>
            <a:off x="174930" y="206735"/>
            <a:ext cx="8651018" cy="4190336"/>
          </a:xfrm>
          <a:prstGeom prst="ellipse">
            <a:avLst/>
          </a:prstGeom>
          <a:solidFill>
            <a:schemeClr val="bg1"/>
          </a:solidFill>
          <a:ln>
            <a:noFill/>
          </a:ln>
          <a:effectLst>
            <a:softEdge rad="1092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schemeClr val="bg1"/>
              </a:solidFill>
            </a:endParaRPr>
          </a:p>
        </p:txBody>
      </p:sp>
      <p:sp>
        <p:nvSpPr>
          <p:cNvPr id="2" name="Title 1"/>
          <p:cNvSpPr>
            <a:spLocks noGrp="1"/>
          </p:cNvSpPr>
          <p:nvPr>
            <p:ph type="title"/>
          </p:nvPr>
        </p:nvSpPr>
        <p:spPr>
          <a:xfrm>
            <a:off x="395289" y="1359673"/>
            <a:ext cx="8353424" cy="730952"/>
          </a:xfrm>
        </p:spPr>
        <p:txBody>
          <a:bodyPr/>
          <a:lstStyle/>
          <a:p>
            <a:pPr algn="ctr">
              <a:lnSpc>
                <a:spcPct val="100000"/>
              </a:lnSpc>
            </a:pPr>
            <a:r>
              <a:rPr lang="en-US" sz="5400" b="0" dirty="0" smtClean="0"/>
              <a:t>The IT-IZATION</a:t>
            </a:r>
            <a:endParaRPr lang="en-US" sz="3200" b="0" dirty="0"/>
          </a:p>
        </p:txBody>
      </p:sp>
      <p:sp>
        <p:nvSpPr>
          <p:cNvPr id="3" name="Text Placeholder 2"/>
          <p:cNvSpPr>
            <a:spLocks noGrp="1"/>
          </p:cNvSpPr>
          <p:nvPr>
            <p:ph type="body" sz="quarter" idx="13"/>
          </p:nvPr>
        </p:nvSpPr>
        <p:spPr>
          <a:xfrm>
            <a:off x="395289" y="2929245"/>
            <a:ext cx="8353424" cy="654870"/>
          </a:xfrm>
        </p:spPr>
        <p:txBody>
          <a:bodyPr/>
          <a:lstStyle/>
          <a:p>
            <a:pPr algn="ctr">
              <a:lnSpc>
                <a:spcPct val="100000"/>
              </a:lnSpc>
            </a:pPr>
            <a:r>
              <a:rPr lang="en-US" sz="2400" dirty="0" smtClean="0"/>
              <a:t>The digital imperative</a:t>
            </a:r>
          </a:p>
        </p:txBody>
      </p:sp>
      <p:sp>
        <p:nvSpPr>
          <p:cNvPr id="6" name="Title 1"/>
          <p:cNvSpPr txBox="1">
            <a:spLocks/>
          </p:cNvSpPr>
          <p:nvPr/>
        </p:nvSpPr>
        <p:spPr>
          <a:xfrm>
            <a:off x="395289" y="2107086"/>
            <a:ext cx="8353424" cy="730952"/>
          </a:xfrm>
          <a:prstGeom prst="rect">
            <a:avLst/>
          </a:prstGeom>
        </p:spPr>
        <p:txBody>
          <a:bodyPr vert="horz" lIns="0" tIns="0" rIns="0" bIns="0" rtlCol="0" anchor="b" anchorCtr="0">
            <a:noAutofit/>
          </a:bodyPr>
          <a:lstStyle>
            <a:lvl1pPr algn="l" defTabSz="685800" rtl="0" eaLnBrk="1" latinLnBrk="0" hangingPunct="1">
              <a:lnSpc>
                <a:spcPts val="2000"/>
              </a:lnSpc>
              <a:spcBef>
                <a:spcPct val="0"/>
              </a:spcBef>
              <a:buNone/>
              <a:defRPr sz="2200" b="1" kern="1200" cap="all" baseline="0">
                <a:solidFill>
                  <a:schemeClr val="bg2"/>
                </a:solidFill>
                <a:latin typeface="+mj-lt"/>
                <a:ea typeface="+mj-ea"/>
                <a:cs typeface="+mj-cs"/>
              </a:defRPr>
            </a:lvl1pPr>
          </a:lstStyle>
          <a:p>
            <a:pPr algn="ctr" fontAlgn="auto">
              <a:lnSpc>
                <a:spcPct val="100000"/>
              </a:lnSpc>
              <a:spcAft>
                <a:spcPts val="0"/>
              </a:spcAft>
            </a:pPr>
            <a:r>
              <a:rPr lang="en-US" sz="6600" dirty="0" smtClean="0">
                <a:solidFill>
                  <a:schemeClr val="tx1"/>
                </a:solidFill>
              </a:rPr>
              <a:t>OF THE WORLD</a:t>
            </a:r>
            <a:endParaRPr lang="en-US" sz="6600" dirty="0">
              <a:solidFill>
                <a:schemeClr val="tx1"/>
              </a:solidFill>
            </a:endParaRPr>
          </a:p>
        </p:txBody>
      </p:sp>
    </p:spTree>
    <p:extLst>
      <p:ext uri="{BB962C8B-B14F-4D97-AF65-F5344CB8AC3E}">
        <p14:creationId xmlns:p14="http://schemas.microsoft.com/office/powerpoint/2010/main" val="18585418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540688" y="-113072"/>
            <a:ext cx="7855890" cy="2997878"/>
          </a:xfrm>
          <a:prstGeom prst="ellipse">
            <a:avLst/>
          </a:prstGeom>
          <a:solidFill>
            <a:schemeClr val="bg1"/>
          </a:solidFill>
          <a:ln>
            <a:noFill/>
          </a:ln>
          <a:effectLst>
            <a:softEdge rad="1092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schemeClr val="bg1"/>
              </a:solidFill>
            </a:endParaRPr>
          </a:p>
        </p:txBody>
      </p:sp>
      <p:sp>
        <p:nvSpPr>
          <p:cNvPr id="2" name="Title 1"/>
          <p:cNvSpPr>
            <a:spLocks noGrp="1"/>
          </p:cNvSpPr>
          <p:nvPr>
            <p:ph type="title"/>
          </p:nvPr>
        </p:nvSpPr>
        <p:spPr>
          <a:xfrm>
            <a:off x="395289" y="1133475"/>
            <a:ext cx="8353424" cy="324000"/>
          </a:xfrm>
        </p:spPr>
        <p:txBody>
          <a:bodyPr/>
          <a:lstStyle/>
          <a:p>
            <a:pPr algn="ctr"/>
            <a:r>
              <a:rPr lang="en-US" sz="4800" dirty="0" smtClean="0"/>
              <a:t>Disrupt yourself</a:t>
            </a:r>
            <a:endParaRPr lang="en-US" sz="4800" dirty="0"/>
          </a:p>
        </p:txBody>
      </p:sp>
      <p:sp>
        <p:nvSpPr>
          <p:cNvPr id="8" name="Footer Placeholder 2"/>
          <p:cNvSpPr>
            <a:spLocks noGrp="1"/>
          </p:cNvSpPr>
          <p:nvPr>
            <p:ph type="ftr" sz="quarter" idx="12"/>
          </p:nvPr>
        </p:nvSpPr>
        <p:spPr>
          <a:prstGeom prst="rect">
            <a:avLst/>
          </a:prstGeom>
        </p:spPr>
        <p:txBody>
          <a:bodyPr vert="horz" lIns="0" tIns="0" rIns="0" bIns="0" rtlCol="0" anchor="ctr"/>
          <a:lstStyle>
            <a:lvl1pPr algn="l">
              <a:defRPr sz="600">
                <a:solidFill>
                  <a:schemeClr val="bg1">
                    <a:lumMod val="65000"/>
                  </a:schemeClr>
                </a:solidFill>
              </a:defRPr>
            </a:lvl1pPr>
          </a:lstStyle>
          <a:p>
            <a:pPr>
              <a:defRPr/>
            </a:pPr>
            <a:r>
              <a:rPr lang="en-US" dirty="0" smtClean="0"/>
              <a:t>© 2015 Software AG. All rights reserved. For internal use only</a:t>
            </a:r>
            <a:endParaRPr lang="en-US" dirty="0"/>
          </a:p>
        </p:txBody>
      </p:sp>
      <p:sp>
        <p:nvSpPr>
          <p:cNvPr id="5" name="Text Placeholder 4"/>
          <p:cNvSpPr>
            <a:spLocks noGrp="1"/>
          </p:cNvSpPr>
          <p:nvPr>
            <p:ph type="body" sz="quarter" idx="13"/>
          </p:nvPr>
        </p:nvSpPr>
        <p:spPr>
          <a:xfrm>
            <a:off x="395289" y="1664255"/>
            <a:ext cx="8353424" cy="324000"/>
          </a:xfrm>
        </p:spPr>
        <p:txBody>
          <a:bodyPr/>
          <a:lstStyle/>
          <a:p>
            <a:pPr algn="ctr"/>
            <a:r>
              <a:rPr lang="en-US" sz="3600" dirty="0" smtClean="0"/>
              <a:t>Before someone else does it.</a:t>
            </a:r>
            <a:endParaRPr lang="en-US" sz="3600" dirty="0"/>
          </a:p>
        </p:txBody>
      </p:sp>
    </p:spTree>
    <p:extLst>
      <p:ext uri="{BB962C8B-B14F-4D97-AF65-F5344CB8AC3E}">
        <p14:creationId xmlns:p14="http://schemas.microsoft.com/office/powerpoint/2010/main" val="25718740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469127" y="1398091"/>
            <a:ext cx="7855890" cy="3474126"/>
          </a:xfrm>
          <a:prstGeom prst="ellipse">
            <a:avLst/>
          </a:prstGeom>
          <a:solidFill>
            <a:schemeClr val="bg1"/>
          </a:solidFill>
          <a:ln>
            <a:noFill/>
          </a:ln>
          <a:effectLst>
            <a:softEdge rad="1092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schemeClr val="bg1"/>
              </a:solidFill>
            </a:endParaRPr>
          </a:p>
        </p:txBody>
      </p:sp>
      <p:sp>
        <p:nvSpPr>
          <p:cNvPr id="6" name="Title 4"/>
          <p:cNvSpPr txBox="1">
            <a:spLocks/>
          </p:cNvSpPr>
          <p:nvPr/>
        </p:nvSpPr>
        <p:spPr>
          <a:xfrm>
            <a:off x="393687" y="2366335"/>
            <a:ext cx="4963891" cy="324000"/>
          </a:xfrm>
          <a:prstGeom prst="rect">
            <a:avLst/>
          </a:prstGeom>
        </p:spPr>
        <p:txBody>
          <a:bodyPr vert="horz" lIns="0" tIns="0" rIns="0" bIns="0" rtlCol="0" anchor="b" anchorCtr="0">
            <a:noAutofit/>
          </a:bodyPr>
          <a:lstStyle>
            <a:lvl1pPr algn="l" defTabSz="685800" rtl="0" eaLnBrk="1" latinLnBrk="0" hangingPunct="1">
              <a:lnSpc>
                <a:spcPts val="2000"/>
              </a:lnSpc>
              <a:spcBef>
                <a:spcPct val="0"/>
              </a:spcBef>
              <a:buNone/>
              <a:defRPr sz="2200" b="1" kern="1200" cap="all" baseline="0">
                <a:solidFill>
                  <a:schemeClr val="bg2"/>
                </a:solidFill>
                <a:latin typeface="+mj-lt"/>
                <a:ea typeface="+mj-ea"/>
                <a:cs typeface="+mj-cs"/>
              </a:defRPr>
            </a:lvl1pPr>
          </a:lstStyle>
          <a:p>
            <a:pPr fontAlgn="auto">
              <a:spcAft>
                <a:spcPts val="0"/>
              </a:spcAft>
            </a:pPr>
            <a:r>
              <a:rPr lang="en-US" sz="2800" b="0" dirty="0" smtClean="0"/>
              <a:t>Co-innovation</a:t>
            </a:r>
          </a:p>
        </p:txBody>
      </p:sp>
      <p:sp>
        <p:nvSpPr>
          <p:cNvPr id="7" name="Text Placeholder 1"/>
          <p:cNvSpPr txBox="1">
            <a:spLocks/>
          </p:cNvSpPr>
          <p:nvPr/>
        </p:nvSpPr>
        <p:spPr>
          <a:xfrm>
            <a:off x="393687" y="2565476"/>
            <a:ext cx="8122159" cy="846049"/>
          </a:xfrm>
          <a:prstGeom prst="rect">
            <a:avLst/>
          </a:prstGeom>
        </p:spPr>
        <p:txBody>
          <a:bodyPr vert="horz" lIns="0" tIns="0" rIns="0" bIns="0" rtlCol="0">
            <a:noAutofit/>
          </a:bodyPr>
          <a:lstStyle>
            <a:lvl1pPr marL="0" indent="0" algn="l" defTabSz="685800" rtl="0" eaLnBrk="1" latinLnBrk="0" hangingPunct="1">
              <a:lnSpc>
                <a:spcPts val="2000"/>
              </a:lnSpc>
              <a:spcBef>
                <a:spcPts val="432"/>
              </a:spcBef>
              <a:buClr>
                <a:schemeClr val="bg1">
                  <a:lumMod val="50000"/>
                </a:schemeClr>
              </a:buClr>
              <a:buFont typeface="Arial" panose="020B0604020202020204" pitchFamily="34" charset="0"/>
              <a:buNone/>
              <a:defRPr sz="2200" kern="1200" cap="all" baseline="0">
                <a:solidFill>
                  <a:schemeClr val="tx1"/>
                </a:solidFill>
                <a:latin typeface="+mn-lt"/>
                <a:ea typeface="+mn-ea"/>
                <a:cs typeface="+mn-cs"/>
              </a:defRPr>
            </a:lvl1pPr>
            <a:lvl2pPr marL="460800" indent="-230400" algn="l" defTabSz="685800" rtl="0" eaLnBrk="1" latinLnBrk="0" hangingPunct="1">
              <a:lnSpc>
                <a:spcPct val="100000"/>
              </a:lnSpc>
              <a:spcBef>
                <a:spcPts val="384"/>
              </a:spcBef>
              <a:buClr>
                <a:schemeClr val="bg1">
                  <a:lumMod val="50000"/>
                </a:schemeClr>
              </a:buClr>
              <a:buFont typeface="Arial" panose="020B0604020202020204" pitchFamily="34" charset="0"/>
              <a:buChar char="–"/>
              <a:defRPr sz="2200" kern="1200">
                <a:solidFill>
                  <a:schemeClr val="tx1"/>
                </a:solidFill>
                <a:latin typeface="+mn-lt"/>
                <a:ea typeface="+mn-ea"/>
                <a:cs typeface="+mn-cs"/>
              </a:defRPr>
            </a:lvl2pPr>
            <a:lvl3pPr marL="687600" indent="-169200" algn="l" defTabSz="685800" rtl="0" eaLnBrk="1" latinLnBrk="0" hangingPunct="1">
              <a:lnSpc>
                <a:spcPct val="100000"/>
              </a:lnSpc>
              <a:spcBef>
                <a:spcPts val="336"/>
              </a:spcBef>
              <a:buClr>
                <a:schemeClr val="bg1">
                  <a:lumMod val="50000"/>
                </a:schemeClr>
              </a:buClr>
              <a:buFont typeface="Arial" panose="020B0604020202020204" pitchFamily="34" charset="0"/>
              <a:buChar char="•"/>
              <a:defRPr sz="2200" kern="1200">
                <a:solidFill>
                  <a:schemeClr val="tx1"/>
                </a:solidFill>
                <a:latin typeface="+mn-lt"/>
                <a:ea typeface="+mn-ea"/>
                <a:cs typeface="+mn-cs"/>
              </a:defRPr>
            </a:lvl3pPr>
            <a:lvl4pPr marL="972000" indent="-176400" algn="l" defTabSz="685800" rtl="0" eaLnBrk="1" latinLnBrk="0" hangingPunct="1">
              <a:lnSpc>
                <a:spcPct val="100000"/>
              </a:lnSpc>
              <a:spcBef>
                <a:spcPts val="288"/>
              </a:spcBef>
              <a:buClr>
                <a:schemeClr val="bg1">
                  <a:lumMod val="50000"/>
                </a:schemeClr>
              </a:buClr>
              <a:buFont typeface="Arial" panose="020B0604020202020204" pitchFamily="34" charset="0"/>
              <a:buChar char="–"/>
              <a:defRPr sz="2200" kern="1200">
                <a:solidFill>
                  <a:schemeClr val="tx1"/>
                </a:solidFill>
                <a:latin typeface="+mn-lt"/>
                <a:ea typeface="+mn-ea"/>
                <a:cs typeface="+mn-cs"/>
              </a:defRPr>
            </a:lvl4pPr>
            <a:lvl5pPr marL="2059200" indent="-230400" algn="l" defTabSz="685800" rtl="0" eaLnBrk="1" latinLnBrk="0" hangingPunct="1">
              <a:lnSpc>
                <a:spcPct val="100000"/>
              </a:lnSpc>
              <a:spcBef>
                <a:spcPts val="480"/>
              </a:spcBef>
              <a:buClr>
                <a:schemeClr val="bg1">
                  <a:lumMod val="50000"/>
                </a:schemeClr>
              </a:buClr>
              <a:buFont typeface="Arial" panose="020B0604020202020204" pitchFamily="34" charset="0"/>
              <a:buChar char="»"/>
              <a:defRPr sz="220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lnSpc>
                <a:spcPct val="100000"/>
              </a:lnSpc>
              <a:spcAft>
                <a:spcPts val="0"/>
              </a:spcAft>
            </a:pPr>
            <a:r>
              <a:rPr lang="en-US" sz="4800" dirty="0" smtClean="0"/>
              <a:t>The future of our</a:t>
            </a:r>
            <a:endParaRPr lang="en-US" sz="4800" dirty="0"/>
          </a:p>
        </p:txBody>
      </p:sp>
      <p:sp>
        <p:nvSpPr>
          <p:cNvPr id="9" name="Text Placeholder 1"/>
          <p:cNvSpPr txBox="1">
            <a:spLocks/>
          </p:cNvSpPr>
          <p:nvPr/>
        </p:nvSpPr>
        <p:spPr>
          <a:xfrm>
            <a:off x="361883" y="3112182"/>
            <a:ext cx="8026743" cy="1203858"/>
          </a:xfrm>
          <a:prstGeom prst="rect">
            <a:avLst/>
          </a:prstGeom>
        </p:spPr>
        <p:txBody>
          <a:bodyPr vert="horz" lIns="0" tIns="0" rIns="0" bIns="0" rtlCol="0">
            <a:noAutofit/>
          </a:bodyPr>
          <a:lstStyle>
            <a:lvl1pPr marL="0" indent="0" algn="l" defTabSz="685800" rtl="0" eaLnBrk="1" latinLnBrk="0" hangingPunct="1">
              <a:lnSpc>
                <a:spcPts val="2000"/>
              </a:lnSpc>
              <a:spcBef>
                <a:spcPts val="432"/>
              </a:spcBef>
              <a:buClr>
                <a:schemeClr val="bg1">
                  <a:lumMod val="50000"/>
                </a:schemeClr>
              </a:buClr>
              <a:buFont typeface="Arial" panose="020B0604020202020204" pitchFamily="34" charset="0"/>
              <a:buNone/>
              <a:defRPr sz="2200" kern="1200" cap="all" baseline="0">
                <a:solidFill>
                  <a:schemeClr val="tx1"/>
                </a:solidFill>
                <a:latin typeface="+mn-lt"/>
                <a:ea typeface="+mn-ea"/>
                <a:cs typeface="+mn-cs"/>
              </a:defRPr>
            </a:lvl1pPr>
            <a:lvl2pPr marL="460800" indent="-230400" algn="l" defTabSz="685800" rtl="0" eaLnBrk="1" latinLnBrk="0" hangingPunct="1">
              <a:lnSpc>
                <a:spcPct val="100000"/>
              </a:lnSpc>
              <a:spcBef>
                <a:spcPts val="384"/>
              </a:spcBef>
              <a:buClr>
                <a:schemeClr val="bg1">
                  <a:lumMod val="50000"/>
                </a:schemeClr>
              </a:buClr>
              <a:buFont typeface="Arial" panose="020B0604020202020204" pitchFamily="34" charset="0"/>
              <a:buChar char="–"/>
              <a:defRPr sz="2200" kern="1200">
                <a:solidFill>
                  <a:schemeClr val="tx1"/>
                </a:solidFill>
                <a:latin typeface="+mn-lt"/>
                <a:ea typeface="+mn-ea"/>
                <a:cs typeface="+mn-cs"/>
              </a:defRPr>
            </a:lvl2pPr>
            <a:lvl3pPr marL="687600" indent="-169200" algn="l" defTabSz="685800" rtl="0" eaLnBrk="1" latinLnBrk="0" hangingPunct="1">
              <a:lnSpc>
                <a:spcPct val="100000"/>
              </a:lnSpc>
              <a:spcBef>
                <a:spcPts val="336"/>
              </a:spcBef>
              <a:buClr>
                <a:schemeClr val="bg1">
                  <a:lumMod val="50000"/>
                </a:schemeClr>
              </a:buClr>
              <a:buFont typeface="Arial" panose="020B0604020202020204" pitchFamily="34" charset="0"/>
              <a:buChar char="•"/>
              <a:defRPr sz="2200" kern="1200">
                <a:solidFill>
                  <a:schemeClr val="tx1"/>
                </a:solidFill>
                <a:latin typeface="+mn-lt"/>
                <a:ea typeface="+mn-ea"/>
                <a:cs typeface="+mn-cs"/>
              </a:defRPr>
            </a:lvl3pPr>
            <a:lvl4pPr marL="972000" indent="-176400" algn="l" defTabSz="685800" rtl="0" eaLnBrk="1" latinLnBrk="0" hangingPunct="1">
              <a:lnSpc>
                <a:spcPct val="100000"/>
              </a:lnSpc>
              <a:spcBef>
                <a:spcPts val="288"/>
              </a:spcBef>
              <a:buClr>
                <a:schemeClr val="bg1">
                  <a:lumMod val="50000"/>
                </a:schemeClr>
              </a:buClr>
              <a:buFont typeface="Arial" panose="020B0604020202020204" pitchFamily="34" charset="0"/>
              <a:buChar char="–"/>
              <a:defRPr sz="2200" kern="1200">
                <a:solidFill>
                  <a:schemeClr val="tx1"/>
                </a:solidFill>
                <a:latin typeface="+mn-lt"/>
                <a:ea typeface="+mn-ea"/>
                <a:cs typeface="+mn-cs"/>
              </a:defRPr>
            </a:lvl4pPr>
            <a:lvl5pPr marL="2059200" indent="-230400" algn="l" defTabSz="685800" rtl="0" eaLnBrk="1" latinLnBrk="0" hangingPunct="1">
              <a:lnSpc>
                <a:spcPct val="100000"/>
              </a:lnSpc>
              <a:spcBef>
                <a:spcPts val="480"/>
              </a:spcBef>
              <a:buClr>
                <a:schemeClr val="bg1">
                  <a:lumMod val="50000"/>
                </a:schemeClr>
              </a:buClr>
              <a:buFont typeface="Arial" panose="020B0604020202020204" pitchFamily="34" charset="0"/>
              <a:buChar char="»"/>
              <a:defRPr sz="220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lnSpc>
                <a:spcPct val="100000"/>
              </a:lnSpc>
              <a:spcAft>
                <a:spcPts val="0"/>
              </a:spcAft>
            </a:pPr>
            <a:r>
              <a:rPr lang="en-US" sz="6000" b="1" dirty="0" smtClean="0"/>
              <a:t>partnership</a:t>
            </a:r>
            <a:endParaRPr lang="en-US" sz="6000" b="1" dirty="0"/>
          </a:p>
        </p:txBody>
      </p:sp>
      <p:sp>
        <p:nvSpPr>
          <p:cNvPr id="10" name="Footer Placeholder 2"/>
          <p:cNvSpPr>
            <a:spLocks noGrp="1"/>
          </p:cNvSpPr>
          <p:nvPr>
            <p:ph type="ftr" sz="quarter" idx="12"/>
          </p:nvPr>
        </p:nvSpPr>
        <p:spPr>
          <a:prstGeom prst="rect">
            <a:avLst/>
          </a:prstGeom>
        </p:spPr>
        <p:txBody>
          <a:bodyPr vert="horz" lIns="0" tIns="0" rIns="0" bIns="0" rtlCol="0" anchor="ctr"/>
          <a:lstStyle>
            <a:lvl1pPr algn="l">
              <a:defRPr sz="600">
                <a:solidFill>
                  <a:schemeClr val="bg1">
                    <a:lumMod val="65000"/>
                  </a:schemeClr>
                </a:solidFill>
                <a:latin typeface="+mj-lt"/>
              </a:defRPr>
            </a:lvl1pPr>
          </a:lstStyle>
          <a:p>
            <a:pPr>
              <a:defRPr/>
            </a:pPr>
            <a:r>
              <a:rPr lang="en-US" dirty="0" smtClean="0"/>
              <a:t>© 2015 Software AG. All rights reserved. For internal use only</a:t>
            </a:r>
            <a:endParaRPr lang="en-US" dirty="0"/>
          </a:p>
        </p:txBody>
      </p:sp>
    </p:spTree>
    <p:extLst>
      <p:ext uri="{BB962C8B-B14F-4D97-AF65-F5344CB8AC3E}">
        <p14:creationId xmlns:p14="http://schemas.microsoft.com/office/powerpoint/2010/main" val="34378087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1"/>
            <a:ext cx="9144000" cy="4768850"/>
          </a:xfrm>
          <a:prstGeom prst="rect">
            <a:avLst/>
          </a:prstGeom>
          <a:gradFill flip="none" rotWithShape="1">
            <a:gsLst>
              <a:gs pos="0">
                <a:schemeClr val="bg1">
                  <a:lumMod val="85000"/>
                  <a:alpha val="65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schemeClr val="bg1"/>
              </a:solidFill>
            </a:endParaRPr>
          </a:p>
        </p:txBody>
      </p:sp>
      <p:sp>
        <p:nvSpPr>
          <p:cNvPr id="2" name="Titel 1"/>
          <p:cNvSpPr>
            <a:spLocks noGrp="1"/>
          </p:cNvSpPr>
          <p:nvPr>
            <p:ph type="title"/>
          </p:nvPr>
        </p:nvSpPr>
        <p:spPr/>
        <p:txBody>
          <a:bodyPr/>
          <a:lstStyle/>
          <a:p>
            <a:r>
              <a:rPr lang="en-US" dirty="0" err="1" smtClean="0"/>
              <a:t>thE</a:t>
            </a:r>
            <a:r>
              <a:rPr lang="en-US" dirty="0" smtClean="0"/>
              <a:t> SOLUTION</a:t>
            </a:r>
            <a:endParaRPr lang="en-US" dirty="0"/>
          </a:p>
        </p:txBody>
      </p:sp>
      <p:sp>
        <p:nvSpPr>
          <p:cNvPr id="4" name="Textplatzhalter 3"/>
          <p:cNvSpPr>
            <a:spLocks noGrp="1"/>
          </p:cNvSpPr>
          <p:nvPr>
            <p:ph type="body" sz="quarter" idx="13"/>
            <p:custDataLst>
              <p:tags r:id="rId1"/>
            </p:custDataLst>
          </p:nvPr>
        </p:nvSpPr>
        <p:spPr/>
        <p:txBody>
          <a:bodyPr/>
          <a:lstStyle/>
          <a:p>
            <a:r>
              <a:rPr lang="en-US" dirty="0"/>
              <a:t>SOFTWARE AG OFFERS THE WORLD’S FIRST </a:t>
            </a:r>
            <a:br>
              <a:rPr lang="en-US" dirty="0"/>
            </a:br>
            <a:r>
              <a:rPr lang="en-US" dirty="0"/>
              <a:t>DIGITAL BUSINESS </a:t>
            </a:r>
            <a:r>
              <a:rPr lang="en-US" dirty="0" smtClean="0"/>
              <a:t>PLATFORM</a:t>
            </a:r>
            <a:endParaRPr lang="en-US" dirty="0"/>
          </a:p>
        </p:txBody>
      </p:sp>
      <p:grpSp>
        <p:nvGrpSpPr>
          <p:cNvPr id="1035" name="Group 1034"/>
          <p:cNvGrpSpPr/>
          <p:nvPr/>
        </p:nvGrpSpPr>
        <p:grpSpPr>
          <a:xfrm>
            <a:off x="1350351" y="1596167"/>
            <a:ext cx="6123875" cy="2753791"/>
            <a:chOff x="1350351" y="1659775"/>
            <a:chExt cx="6123875" cy="2753791"/>
          </a:xfrm>
        </p:grpSpPr>
        <p:pic>
          <p:nvPicPr>
            <p:cNvPr id="5" name="Picture 2" descr="C:\Users\luj\Dropbox\SAG WORK\SAG WORK\RE-Brand\DBP logo\DBP_Signature_logo_Horz0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50351" y="1659775"/>
              <a:ext cx="6084119" cy="15199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59673" y="3813402"/>
              <a:ext cx="6114553" cy="600164"/>
            </a:xfrm>
            <a:prstGeom prst="rect">
              <a:avLst/>
            </a:prstGeom>
            <a:noFill/>
          </p:spPr>
          <p:txBody>
            <a:bodyPr vert="horz" wrap="square" lIns="0" tIns="0" rIns="0" bIns="0" rtlCol="0">
              <a:spAutoFit/>
            </a:bodyPr>
            <a:lstStyle/>
            <a:p>
              <a:pPr lvl="0">
                <a:spcBef>
                  <a:spcPts val="432"/>
                </a:spcBef>
                <a:buClr>
                  <a:schemeClr val="bg1">
                    <a:lumMod val="50000"/>
                  </a:schemeClr>
                </a:buClr>
              </a:pPr>
              <a:r>
                <a:rPr lang="en-US" sz="1300" b="1" dirty="0" smtClean="0">
                  <a:latin typeface="+mj-lt"/>
                  <a:cs typeface="MS PGothic" charset="0"/>
                </a:rPr>
                <a:t>The Digital Business Platform:</a:t>
              </a:r>
              <a:r>
                <a:rPr lang="en-US" sz="1300" dirty="0" smtClean="0">
                  <a:latin typeface="+mj-lt"/>
                  <a:cs typeface="MS PGothic" charset="0"/>
                </a:rPr>
                <a:t> the </a:t>
              </a:r>
              <a:r>
                <a:rPr lang="en-US" sz="1300" dirty="0">
                  <a:latin typeface="+mj-lt"/>
                  <a:cs typeface="MS PGothic" charset="0"/>
                </a:rPr>
                <a:t>interface between changing markets and agile business operations, the common face of business strategy and IT strategy, the human face between the individual and the Internet of Things</a:t>
              </a:r>
              <a:r>
                <a:rPr lang="en-US" sz="1300" dirty="0" smtClean="0">
                  <a:latin typeface="+mj-lt"/>
                  <a:cs typeface="MS PGothic" charset="0"/>
                </a:rPr>
                <a:t>.</a:t>
              </a:r>
              <a:endParaRPr lang="en-US" sz="1300" dirty="0" smtClean="0">
                <a:latin typeface="+mj-lt"/>
              </a:endParaRPr>
            </a:p>
          </p:txBody>
        </p:sp>
        <p:cxnSp>
          <p:nvCxnSpPr>
            <p:cNvPr id="8" name="Straight Connector 7"/>
            <p:cNvCxnSpPr/>
            <p:nvPr/>
          </p:nvCxnSpPr>
          <p:spPr>
            <a:xfrm>
              <a:off x="1351722" y="3562184"/>
              <a:ext cx="6114553"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1" name="Footer Placeholder 2"/>
          <p:cNvSpPr>
            <a:spLocks noGrp="1"/>
          </p:cNvSpPr>
          <p:nvPr>
            <p:ph type="ftr" sz="quarter" idx="4294967295"/>
          </p:nvPr>
        </p:nvSpPr>
        <p:spPr>
          <a:xfrm>
            <a:off x="675380" y="4960856"/>
            <a:ext cx="2268000" cy="92333"/>
          </a:xfrm>
          <a:prstGeom prst="rect">
            <a:avLst/>
          </a:prstGeom>
        </p:spPr>
        <p:txBody>
          <a:bodyPr vert="horz" lIns="0" tIns="0" rIns="0" bIns="0" rtlCol="0" anchor="ctr"/>
          <a:lstStyle>
            <a:lvl1pPr algn="l">
              <a:defRPr sz="600">
                <a:solidFill>
                  <a:schemeClr val="bg1">
                    <a:lumMod val="65000"/>
                  </a:schemeClr>
                </a:solidFill>
                <a:latin typeface="+mj-lt"/>
              </a:defRPr>
            </a:lvl1pPr>
          </a:lstStyle>
          <a:p>
            <a:pPr>
              <a:defRPr/>
            </a:pPr>
            <a:r>
              <a:rPr lang="en-US" dirty="0" smtClean="0"/>
              <a:t>© 2015 Software AG. All rights reserved. For internal use only</a:t>
            </a:r>
            <a:endParaRPr lang="en-US" dirty="0"/>
          </a:p>
        </p:txBody>
      </p:sp>
    </p:spTree>
    <p:extLst>
      <p:ext uri="{BB962C8B-B14F-4D97-AF65-F5344CB8AC3E}">
        <p14:creationId xmlns:p14="http://schemas.microsoft.com/office/powerpoint/2010/main" val="34080953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gonal liegende Ecken des Rechtecks abrunden 5"/>
          <p:cNvSpPr/>
          <p:nvPr/>
        </p:nvSpPr>
        <p:spPr>
          <a:xfrm>
            <a:off x="388939" y="1216551"/>
            <a:ext cx="8358186" cy="3228228"/>
          </a:xfrm>
          <a:prstGeom prst="round2DiagRect">
            <a:avLst>
              <a:gd name="adj1" fmla="val 3017"/>
              <a:gd name="adj2" fmla="val 0"/>
            </a:avLst>
          </a:prstGeom>
          <a:noFill/>
          <a:ln w="19050">
            <a:solidFill>
              <a:srgbClr val="00A1DF"/>
            </a:solidFill>
          </a:ln>
          <a:effectLst/>
          <a:scene3d>
            <a:camera prst="orthographicFront">
              <a:rot lat="0" lon="0" rev="0"/>
            </a:camera>
            <a:lightRig rig="threePt" dir="t"/>
          </a:scene3d>
          <a:sp3d prstMaterial="plastic"/>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rtl="0" fontAlgn="base">
              <a:spcBef>
                <a:spcPct val="0"/>
              </a:spcBef>
              <a:spcAft>
                <a:spcPct val="0"/>
              </a:spcAft>
            </a:pPr>
            <a:endParaRPr lang="de-DE" sz="2000" kern="1200">
              <a:solidFill>
                <a:prstClr val="white"/>
              </a:solidFill>
              <a:latin typeface="Arial"/>
            </a:endParaRPr>
          </a:p>
        </p:txBody>
      </p:sp>
      <p:sp>
        <p:nvSpPr>
          <p:cNvPr id="2" name="Titel 1"/>
          <p:cNvSpPr>
            <a:spLocks noGrp="1"/>
          </p:cNvSpPr>
          <p:nvPr>
            <p:ph type="title"/>
            <p:custDataLst>
              <p:tags r:id="rId1"/>
            </p:custDataLst>
          </p:nvPr>
        </p:nvSpPr>
        <p:spPr/>
        <p:txBody>
          <a:bodyPr/>
          <a:lstStyle/>
          <a:p>
            <a:r>
              <a:rPr lang="de-DE" dirty="0" smtClean="0"/>
              <a:t>Digital Business Platform</a:t>
            </a:r>
            <a:endParaRPr lang="de-DE" dirty="0"/>
          </a:p>
        </p:txBody>
      </p:sp>
      <p:sp>
        <p:nvSpPr>
          <p:cNvPr id="10" name="Textplatzhalter 9"/>
          <p:cNvSpPr>
            <a:spLocks noGrp="1"/>
          </p:cNvSpPr>
          <p:nvPr>
            <p:ph type="body" sz="quarter" idx="13"/>
          </p:nvPr>
        </p:nvSpPr>
        <p:spPr/>
        <p:txBody>
          <a:bodyPr/>
          <a:lstStyle/>
          <a:p>
            <a:r>
              <a:rPr lang="de-DE" sz="2400" dirty="0"/>
              <a:t>Modular,  Agile, Flexible, Fast, </a:t>
            </a:r>
            <a:r>
              <a:rPr lang="de-DE" sz="2400" dirty="0" err="1"/>
              <a:t>Differentiating</a:t>
            </a:r>
            <a:endParaRPr lang="de-DE" sz="2400" dirty="0"/>
          </a:p>
          <a:p>
            <a:endParaRPr lang="de-DE" dirty="0"/>
          </a:p>
        </p:txBody>
      </p:sp>
      <p:sp>
        <p:nvSpPr>
          <p:cNvPr id="12" name="Rechteck 11"/>
          <p:cNvSpPr/>
          <p:nvPr/>
        </p:nvSpPr>
        <p:spPr>
          <a:xfrm>
            <a:off x="2960827" y="1073425"/>
            <a:ext cx="4537253" cy="781418"/>
          </a:xfrm>
          <a:prstGeom prst="round2DiagRect">
            <a:avLst>
              <a:gd name="adj1" fmla="val 11579"/>
              <a:gd name="adj2" fmla="val 0"/>
            </a:avLst>
          </a:prstGeom>
          <a:solidFill>
            <a:schemeClr val="bg1">
              <a:lumMod val="85000"/>
            </a:schemeClr>
          </a:solidFill>
          <a:ln>
            <a:noFill/>
          </a:ln>
          <a:effectLst/>
          <a:scene3d>
            <a:camera prst="orthographicFront">
              <a:rot lat="0" lon="0" rev="0"/>
            </a:camera>
            <a:lightRig rig="threePt" dir="t"/>
          </a:scene3d>
          <a:sp3d prstMaterial="plastic"/>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91440" rIns="36000" bIns="0" numCol="1" spcCol="0" rtlCol="0" fromWordArt="0" anchor="t" anchorCtr="0" forceAA="0" compatLnSpc="1">
            <a:prstTxWarp prst="textNoShape">
              <a:avLst/>
            </a:prstTxWarp>
            <a:noAutofit/>
          </a:bodyPr>
          <a:lstStyle/>
          <a:p>
            <a:pPr algn="ctr" defTabSz="914400" rtl="0" fontAlgn="base">
              <a:spcBef>
                <a:spcPct val="0"/>
              </a:spcBef>
              <a:spcAft>
                <a:spcPts val="600"/>
              </a:spcAft>
            </a:pPr>
            <a:r>
              <a:rPr lang="de-DE" sz="1600" kern="1200" dirty="0" smtClean="0">
                <a:solidFill>
                  <a:srgbClr val="333333"/>
                </a:solidFill>
                <a:latin typeface="Arial"/>
              </a:rPr>
              <a:t>ANALYTICS &amp; DECISIONS</a:t>
            </a:r>
          </a:p>
          <a:p>
            <a:pPr algn="ctr" defTabSz="914400" rtl="0" fontAlgn="base">
              <a:lnSpc>
                <a:spcPct val="90000"/>
              </a:lnSpc>
              <a:spcBef>
                <a:spcPct val="0"/>
              </a:spcBef>
              <a:spcAft>
                <a:spcPct val="0"/>
              </a:spcAft>
            </a:pPr>
            <a:r>
              <a:rPr lang="de-DE" sz="1200" b="1" kern="1200" dirty="0">
                <a:solidFill>
                  <a:srgbClr val="0899CC"/>
                </a:solidFill>
                <a:latin typeface="Arial"/>
              </a:rPr>
              <a:t>Enabling faster and better </a:t>
            </a:r>
            <a:r>
              <a:rPr lang="de-DE" sz="1200" b="1" kern="1200" dirty="0" smtClean="0">
                <a:solidFill>
                  <a:srgbClr val="0899CC"/>
                </a:solidFill>
                <a:latin typeface="Arial"/>
              </a:rPr>
              <a:t>decisions</a:t>
            </a:r>
            <a:endParaRPr lang="de-DE" sz="1200" b="1" kern="1200" dirty="0">
              <a:solidFill>
                <a:srgbClr val="0899CC"/>
              </a:solidFill>
              <a:latin typeface="Arial"/>
            </a:endParaRPr>
          </a:p>
        </p:txBody>
      </p:sp>
      <p:sp>
        <p:nvSpPr>
          <p:cNvPr id="13" name="Rechteck 12"/>
          <p:cNvSpPr/>
          <p:nvPr/>
        </p:nvSpPr>
        <p:spPr>
          <a:xfrm>
            <a:off x="2960827" y="1981794"/>
            <a:ext cx="4537253" cy="781418"/>
          </a:xfrm>
          <a:prstGeom prst="round2DiagRect">
            <a:avLst>
              <a:gd name="adj1" fmla="val 12597"/>
              <a:gd name="adj2" fmla="val 0"/>
            </a:avLst>
          </a:prstGeom>
          <a:solidFill>
            <a:schemeClr val="bg1">
              <a:lumMod val="85000"/>
            </a:schemeClr>
          </a:solidFill>
          <a:ln>
            <a:noFill/>
          </a:ln>
          <a:effectLst/>
          <a:scene3d>
            <a:camera prst="orthographicFront">
              <a:rot lat="0" lon="0" rev="0"/>
            </a:camera>
            <a:lightRig rig="threePt" dir="t"/>
          </a:scene3d>
          <a:sp3d prstMaterial="plastic"/>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91440" rIns="36000" bIns="36000" numCol="1" spcCol="0" rtlCol="0" fromWordArt="0" anchor="t" anchorCtr="0" forceAA="0" compatLnSpc="1">
            <a:prstTxWarp prst="textNoShape">
              <a:avLst/>
            </a:prstTxWarp>
            <a:noAutofit/>
          </a:bodyPr>
          <a:lstStyle/>
          <a:p>
            <a:pPr algn="ctr" defTabSz="914400" rtl="0" fontAlgn="base">
              <a:spcBef>
                <a:spcPct val="0"/>
              </a:spcBef>
              <a:spcAft>
                <a:spcPts val="600"/>
              </a:spcAft>
            </a:pPr>
            <a:r>
              <a:rPr lang="de-DE" sz="1600" kern="1200" dirty="0" smtClean="0">
                <a:solidFill>
                  <a:srgbClr val="333333"/>
                </a:solidFill>
                <a:latin typeface="Arial"/>
              </a:rPr>
              <a:t>PROCESS</a:t>
            </a:r>
          </a:p>
          <a:p>
            <a:pPr algn="ctr" defTabSz="914400" rtl="0" fontAlgn="base">
              <a:spcBef>
                <a:spcPct val="0"/>
              </a:spcBef>
              <a:spcAft>
                <a:spcPct val="0"/>
              </a:spcAft>
            </a:pPr>
            <a:r>
              <a:rPr lang="de-DE" sz="1200" b="1" kern="1200" dirty="0">
                <a:solidFill>
                  <a:srgbClr val="0899CC"/>
                </a:solidFill>
                <a:latin typeface="Arial"/>
              </a:rPr>
              <a:t>Combining people, business and </a:t>
            </a:r>
            <a:r>
              <a:rPr lang="de-DE" sz="1200" b="1" kern="1200" dirty="0" smtClean="0">
                <a:solidFill>
                  <a:srgbClr val="0899CC"/>
                </a:solidFill>
                <a:latin typeface="Arial"/>
              </a:rPr>
              <a:t>things</a:t>
            </a:r>
            <a:endParaRPr lang="de-DE" sz="1200" b="1" kern="1200" dirty="0">
              <a:solidFill>
                <a:srgbClr val="0899CC"/>
              </a:solidFill>
              <a:latin typeface="Arial"/>
            </a:endParaRPr>
          </a:p>
        </p:txBody>
      </p:sp>
      <p:sp>
        <p:nvSpPr>
          <p:cNvPr id="14" name="Rechteck 13"/>
          <p:cNvSpPr/>
          <p:nvPr/>
        </p:nvSpPr>
        <p:spPr>
          <a:xfrm>
            <a:off x="2960827" y="2890163"/>
            <a:ext cx="4537253" cy="781418"/>
          </a:xfrm>
          <a:prstGeom prst="round2DiagRect">
            <a:avLst>
              <a:gd name="adj1" fmla="val 10562"/>
              <a:gd name="adj2" fmla="val 0"/>
            </a:avLst>
          </a:prstGeom>
          <a:solidFill>
            <a:schemeClr val="bg1">
              <a:lumMod val="85000"/>
            </a:schemeClr>
          </a:solidFill>
          <a:ln>
            <a:noFill/>
          </a:ln>
          <a:effectLst/>
          <a:scene3d>
            <a:camera prst="orthographicFront">
              <a:rot lat="0" lon="0" rev="0"/>
            </a:camera>
            <a:lightRig rig="threePt" dir="t"/>
          </a:scene3d>
          <a:sp3d prstMaterial="plastic"/>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91440" rIns="36000" bIns="36000" numCol="1" spcCol="0" rtlCol="0" fromWordArt="0" anchor="t" anchorCtr="0" forceAA="0" compatLnSpc="1">
            <a:prstTxWarp prst="textNoShape">
              <a:avLst/>
            </a:prstTxWarp>
            <a:noAutofit/>
          </a:bodyPr>
          <a:lstStyle/>
          <a:p>
            <a:pPr algn="ctr" defTabSz="914400" rtl="0" fontAlgn="base">
              <a:spcBef>
                <a:spcPct val="0"/>
              </a:spcBef>
              <a:spcAft>
                <a:spcPts val="600"/>
              </a:spcAft>
            </a:pPr>
            <a:r>
              <a:rPr lang="de-DE" sz="1600" kern="1200" dirty="0" smtClean="0">
                <a:solidFill>
                  <a:srgbClr val="333333"/>
                </a:solidFill>
                <a:latin typeface="Arial"/>
              </a:rPr>
              <a:t>INTEGRATION</a:t>
            </a:r>
          </a:p>
          <a:p>
            <a:pPr algn="ctr" defTabSz="914400" rtl="0" fontAlgn="base">
              <a:spcBef>
                <a:spcPct val="0"/>
              </a:spcBef>
              <a:spcAft>
                <a:spcPct val="0"/>
              </a:spcAft>
            </a:pPr>
            <a:r>
              <a:rPr lang="de-DE" sz="1200" b="1" kern="1200" dirty="0">
                <a:solidFill>
                  <a:srgbClr val="0899CC"/>
                </a:solidFill>
                <a:latin typeface="Arial"/>
              </a:rPr>
              <a:t>Connecting multiple endpoints </a:t>
            </a:r>
          </a:p>
        </p:txBody>
      </p:sp>
      <p:sp>
        <p:nvSpPr>
          <p:cNvPr id="15" name="Rechteck 14"/>
          <p:cNvSpPr/>
          <p:nvPr/>
        </p:nvSpPr>
        <p:spPr>
          <a:xfrm>
            <a:off x="2960827" y="3798532"/>
            <a:ext cx="4537253" cy="781418"/>
          </a:xfrm>
          <a:prstGeom prst="round2DiagRect">
            <a:avLst>
              <a:gd name="adj1" fmla="val 11579"/>
              <a:gd name="adj2" fmla="val 0"/>
            </a:avLst>
          </a:prstGeom>
          <a:solidFill>
            <a:schemeClr val="bg1">
              <a:lumMod val="85000"/>
            </a:schemeClr>
          </a:solidFill>
          <a:ln>
            <a:noFill/>
          </a:ln>
          <a:effectLst/>
          <a:scene3d>
            <a:camera prst="orthographicFront">
              <a:rot lat="0" lon="0" rev="0"/>
            </a:camera>
            <a:lightRig rig="threePt" dir="t"/>
          </a:scene3d>
          <a:sp3d prstMaterial="plastic"/>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91440" rIns="36000" bIns="36000" numCol="1" spcCol="0" rtlCol="0" fromWordArt="0" anchor="t" anchorCtr="0" forceAA="0" compatLnSpc="1">
            <a:prstTxWarp prst="textNoShape">
              <a:avLst/>
            </a:prstTxWarp>
            <a:noAutofit/>
          </a:bodyPr>
          <a:lstStyle/>
          <a:p>
            <a:pPr algn="ctr" defTabSz="914400" rtl="0" fontAlgn="base">
              <a:spcBef>
                <a:spcPct val="0"/>
              </a:spcBef>
              <a:spcAft>
                <a:spcPts val="600"/>
              </a:spcAft>
            </a:pPr>
            <a:r>
              <a:rPr lang="de-DE" sz="1600" kern="1200" dirty="0" smtClean="0">
                <a:solidFill>
                  <a:srgbClr val="333333"/>
                </a:solidFill>
                <a:latin typeface="Arial"/>
              </a:rPr>
              <a:t>IN-MEMORY DATA</a:t>
            </a:r>
          </a:p>
          <a:p>
            <a:pPr algn="ctr" defTabSz="914400" rtl="0" fontAlgn="base">
              <a:spcBef>
                <a:spcPct val="0"/>
              </a:spcBef>
              <a:spcAft>
                <a:spcPct val="0"/>
              </a:spcAft>
            </a:pPr>
            <a:r>
              <a:rPr lang="de-DE" sz="1200" b="1" kern="1200" dirty="0">
                <a:solidFill>
                  <a:srgbClr val="0899CC"/>
                </a:solidFill>
                <a:latin typeface="Arial"/>
              </a:rPr>
              <a:t>Providing performance and </a:t>
            </a:r>
            <a:r>
              <a:rPr lang="de-DE" sz="1200" b="1" kern="1200" dirty="0" smtClean="0">
                <a:solidFill>
                  <a:srgbClr val="0899CC"/>
                </a:solidFill>
                <a:latin typeface="Arial"/>
              </a:rPr>
              <a:t>scale</a:t>
            </a:r>
            <a:endParaRPr lang="de-DE" sz="1200" b="1" kern="1200" dirty="0">
              <a:solidFill>
                <a:srgbClr val="0899CC"/>
              </a:solidFill>
              <a:latin typeface="Arial"/>
            </a:endParaRPr>
          </a:p>
        </p:txBody>
      </p:sp>
      <p:sp>
        <p:nvSpPr>
          <p:cNvPr id="7" name="Rechteck 6"/>
          <p:cNvSpPr/>
          <p:nvPr/>
        </p:nvSpPr>
        <p:spPr>
          <a:xfrm>
            <a:off x="500932" y="1073426"/>
            <a:ext cx="2337683" cy="3483685"/>
          </a:xfrm>
          <a:prstGeom prst="round2DiagRect">
            <a:avLst>
              <a:gd name="adj1" fmla="val 3595"/>
              <a:gd name="adj2" fmla="val 0"/>
            </a:avLst>
          </a:prstGeom>
          <a:solidFill>
            <a:schemeClr val="bg1">
              <a:lumMod val="85000"/>
            </a:schemeClr>
          </a:solidFill>
          <a:ln>
            <a:noFill/>
          </a:ln>
          <a:effectLst/>
          <a:scene3d>
            <a:camera prst="orthographicFront">
              <a:rot lat="0" lon="0" rev="0"/>
            </a:camera>
            <a:lightRig rig="threePt" dir="t"/>
          </a:scene3d>
          <a:sp3d prstMaterial="plastic"/>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91440" rIns="36000" bIns="36000" numCol="1" spcCol="0" rtlCol="0" fromWordArt="0" anchor="ctr" anchorCtr="0" forceAA="0" compatLnSpc="1">
            <a:prstTxWarp prst="textNoShape">
              <a:avLst/>
            </a:prstTxWarp>
            <a:noAutofit/>
          </a:bodyPr>
          <a:lstStyle/>
          <a:p>
            <a:pPr algn="ctr" defTabSz="914400" rtl="0" fontAlgn="base">
              <a:spcBef>
                <a:spcPct val="0"/>
              </a:spcBef>
              <a:spcAft>
                <a:spcPts val="600"/>
              </a:spcAft>
            </a:pPr>
            <a:r>
              <a:rPr lang="de-DE" sz="1600" kern="1200" dirty="0" smtClean="0">
                <a:solidFill>
                  <a:srgbClr val="333333"/>
                </a:solidFill>
                <a:latin typeface="Arial"/>
              </a:rPr>
              <a:t>BUSINESS &amp; IT TRANSFORMATION</a:t>
            </a:r>
          </a:p>
          <a:p>
            <a:pPr algn="ctr" defTabSz="914400" rtl="0" fontAlgn="base">
              <a:spcBef>
                <a:spcPct val="0"/>
              </a:spcBef>
              <a:spcAft>
                <a:spcPct val="0"/>
              </a:spcAft>
            </a:pPr>
            <a:r>
              <a:rPr lang="de-DE" sz="1200" b="1" kern="1200" dirty="0" smtClean="0">
                <a:solidFill>
                  <a:srgbClr val="0899CC"/>
                </a:solidFill>
                <a:latin typeface="Arial"/>
              </a:rPr>
              <a:t>Manage </a:t>
            </a:r>
            <a:r>
              <a:rPr lang="de-DE" sz="1200" b="1" kern="1200" dirty="0">
                <a:solidFill>
                  <a:srgbClr val="0899CC"/>
                </a:solidFill>
                <a:latin typeface="Arial"/>
              </a:rPr>
              <a:t>and govern </a:t>
            </a:r>
          </a:p>
          <a:p>
            <a:pPr algn="ctr" defTabSz="914400" rtl="0" fontAlgn="base">
              <a:spcBef>
                <a:spcPct val="0"/>
              </a:spcBef>
              <a:spcAft>
                <a:spcPct val="0"/>
              </a:spcAft>
            </a:pPr>
            <a:r>
              <a:rPr lang="de-DE" sz="1200" b="1" kern="1200" dirty="0">
                <a:solidFill>
                  <a:srgbClr val="0899CC"/>
                </a:solidFill>
                <a:latin typeface="Arial"/>
              </a:rPr>
              <a:t>the change </a:t>
            </a:r>
            <a:endParaRPr lang="de-DE" sz="1200" b="1" kern="1200" dirty="0" smtClean="0">
              <a:solidFill>
                <a:srgbClr val="0899CC"/>
              </a:solidFill>
              <a:latin typeface="Arial"/>
            </a:endParaRPr>
          </a:p>
          <a:p>
            <a:pPr algn="ctr" defTabSz="914400" rtl="0" fontAlgn="base">
              <a:spcBef>
                <a:spcPct val="0"/>
              </a:spcBef>
              <a:spcAft>
                <a:spcPct val="0"/>
              </a:spcAft>
            </a:pPr>
            <a:endParaRPr lang="de-DE" sz="1600" kern="1200" dirty="0">
              <a:solidFill>
                <a:srgbClr val="333333"/>
              </a:solidFill>
              <a:latin typeface="Arial"/>
            </a:endParaRPr>
          </a:p>
          <a:p>
            <a:pPr algn="ctr" defTabSz="914400" rtl="0" fontAlgn="base">
              <a:spcBef>
                <a:spcPct val="0"/>
              </a:spcBef>
              <a:spcAft>
                <a:spcPct val="0"/>
              </a:spcAft>
            </a:pPr>
            <a:endParaRPr lang="de-DE" sz="1600" kern="1200" dirty="0">
              <a:solidFill>
                <a:srgbClr val="333333"/>
              </a:solidFill>
              <a:latin typeface="Arial"/>
            </a:endParaRPr>
          </a:p>
        </p:txBody>
      </p:sp>
      <p:grpSp>
        <p:nvGrpSpPr>
          <p:cNvPr id="28" name="Group 27"/>
          <p:cNvGrpSpPr/>
          <p:nvPr/>
        </p:nvGrpSpPr>
        <p:grpSpPr>
          <a:xfrm>
            <a:off x="7712759" y="1478945"/>
            <a:ext cx="796236" cy="2693480"/>
            <a:chOff x="7645723" y="1805458"/>
            <a:chExt cx="662975" cy="2242690"/>
          </a:xfrm>
        </p:grpSpPr>
        <p:sp>
          <p:nvSpPr>
            <p:cNvPr id="29" name="Oval 60"/>
            <p:cNvSpPr/>
            <p:nvPr/>
          </p:nvSpPr>
          <p:spPr>
            <a:xfrm>
              <a:off x="7645723" y="2595316"/>
              <a:ext cx="662975" cy="662975"/>
            </a:xfrm>
            <a:prstGeom prst="ellipse">
              <a:avLst/>
            </a:prstGeom>
            <a:noFill/>
            <a:ln w="28575" cap="flat" cmpd="sng" algn="ctr">
              <a:solidFill>
                <a:srgbClr val="FFFFFF">
                  <a:lumMod val="75000"/>
                </a:srgbClr>
              </a:solidFill>
              <a:miter lim="800000"/>
            </a:ln>
            <a:effectLst/>
            <a:scene3d>
              <a:camera prst="orthographicFront">
                <a:rot lat="0" lon="0" rev="0"/>
              </a:camera>
              <a:lightRig rig="threePt" dir="t"/>
            </a:scene3d>
            <a:sp3d prstMaterial="plastic"/>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rtl="0" fontAlgn="base">
                <a:spcBef>
                  <a:spcPct val="0"/>
                </a:spcBef>
                <a:spcAft>
                  <a:spcPct val="0"/>
                </a:spcAft>
                <a:defRPr/>
              </a:pPr>
              <a:endParaRPr lang="en-US" sz="2800" b="1" smtClean="0">
                <a:solidFill>
                  <a:srgbClr val="FFFFFF"/>
                </a:solidFill>
                <a:latin typeface="Arial"/>
                <a:ea typeface="MS PGothic" pitchFamily="34" charset="-128"/>
              </a:endParaRPr>
            </a:p>
          </p:txBody>
        </p:sp>
        <p:grpSp>
          <p:nvGrpSpPr>
            <p:cNvPr id="30" name="Group 5"/>
            <p:cNvGrpSpPr/>
            <p:nvPr/>
          </p:nvGrpSpPr>
          <p:grpSpPr>
            <a:xfrm>
              <a:off x="7698659" y="2828589"/>
              <a:ext cx="557104" cy="147366"/>
              <a:chOff x="7698659" y="2828589"/>
              <a:chExt cx="557104" cy="147366"/>
            </a:xfrm>
          </p:grpSpPr>
          <p:grpSp>
            <p:nvGrpSpPr>
              <p:cNvPr id="50" name="Group 63"/>
              <p:cNvGrpSpPr/>
              <p:nvPr/>
            </p:nvGrpSpPr>
            <p:grpSpPr>
              <a:xfrm>
                <a:off x="8027136" y="2849246"/>
                <a:ext cx="228627" cy="126709"/>
                <a:chOff x="7585075" y="2763838"/>
                <a:chExt cx="263525" cy="146050"/>
              </a:xfrm>
              <a:solidFill>
                <a:srgbClr val="0899CC"/>
              </a:solidFill>
            </p:grpSpPr>
            <p:sp>
              <p:nvSpPr>
                <p:cNvPr id="53" name="Freeform 66"/>
                <p:cNvSpPr>
                  <a:spLocks/>
                </p:cNvSpPr>
                <p:nvPr/>
              </p:nvSpPr>
              <p:spPr bwMode="auto">
                <a:xfrm>
                  <a:off x="7585075" y="2860675"/>
                  <a:ext cx="263525" cy="15875"/>
                </a:xfrm>
                <a:custGeom>
                  <a:avLst/>
                  <a:gdLst>
                    <a:gd name="T0" fmla="*/ 68 w 70"/>
                    <a:gd name="T1" fmla="*/ 4 h 4"/>
                    <a:gd name="T2" fmla="*/ 2 w 70"/>
                    <a:gd name="T3" fmla="*/ 4 h 4"/>
                    <a:gd name="T4" fmla="*/ 0 w 70"/>
                    <a:gd name="T5" fmla="*/ 2 h 4"/>
                    <a:gd name="T6" fmla="*/ 2 w 70"/>
                    <a:gd name="T7" fmla="*/ 0 h 4"/>
                    <a:gd name="T8" fmla="*/ 68 w 70"/>
                    <a:gd name="T9" fmla="*/ 0 h 4"/>
                    <a:gd name="T10" fmla="*/ 70 w 70"/>
                    <a:gd name="T11" fmla="*/ 2 h 4"/>
                    <a:gd name="T12" fmla="*/ 68 w 70"/>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70" h="4">
                      <a:moveTo>
                        <a:pt x="68" y="4"/>
                      </a:moveTo>
                      <a:cubicBezTo>
                        <a:pt x="2" y="4"/>
                        <a:pt x="2" y="4"/>
                        <a:pt x="2" y="4"/>
                      </a:cubicBezTo>
                      <a:cubicBezTo>
                        <a:pt x="1" y="4"/>
                        <a:pt x="0" y="4"/>
                        <a:pt x="0" y="2"/>
                      </a:cubicBezTo>
                      <a:cubicBezTo>
                        <a:pt x="0" y="1"/>
                        <a:pt x="1" y="0"/>
                        <a:pt x="2" y="0"/>
                      </a:cubicBezTo>
                      <a:cubicBezTo>
                        <a:pt x="68" y="0"/>
                        <a:pt x="68" y="0"/>
                        <a:pt x="68" y="0"/>
                      </a:cubicBezTo>
                      <a:cubicBezTo>
                        <a:pt x="69" y="0"/>
                        <a:pt x="70" y="1"/>
                        <a:pt x="70" y="2"/>
                      </a:cubicBezTo>
                      <a:cubicBezTo>
                        <a:pt x="70" y="4"/>
                        <a:pt x="69" y="4"/>
                        <a:pt x="6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914400" rtl="0" fontAlgn="base">
                    <a:spcBef>
                      <a:spcPct val="0"/>
                    </a:spcBef>
                    <a:spcAft>
                      <a:spcPct val="0"/>
                    </a:spcAft>
                    <a:defRPr/>
                  </a:pPr>
                  <a:endParaRPr lang="en-US" sz="2400" b="1" smtClean="0">
                    <a:solidFill>
                      <a:srgbClr val="000000"/>
                    </a:solidFill>
                    <a:latin typeface="Arial"/>
                    <a:ea typeface="MS PGothic" pitchFamily="34" charset="-128"/>
                  </a:endParaRPr>
                </a:p>
              </p:txBody>
            </p:sp>
            <p:sp>
              <p:nvSpPr>
                <p:cNvPr id="54" name="Freeform 67"/>
                <p:cNvSpPr>
                  <a:spLocks/>
                </p:cNvSpPr>
                <p:nvPr/>
              </p:nvSpPr>
              <p:spPr bwMode="auto">
                <a:xfrm>
                  <a:off x="7585075" y="2830513"/>
                  <a:ext cx="263525" cy="15875"/>
                </a:xfrm>
                <a:custGeom>
                  <a:avLst/>
                  <a:gdLst>
                    <a:gd name="T0" fmla="*/ 68 w 70"/>
                    <a:gd name="T1" fmla="*/ 4 h 4"/>
                    <a:gd name="T2" fmla="*/ 2 w 70"/>
                    <a:gd name="T3" fmla="*/ 4 h 4"/>
                    <a:gd name="T4" fmla="*/ 0 w 70"/>
                    <a:gd name="T5" fmla="*/ 2 h 4"/>
                    <a:gd name="T6" fmla="*/ 2 w 70"/>
                    <a:gd name="T7" fmla="*/ 0 h 4"/>
                    <a:gd name="T8" fmla="*/ 68 w 70"/>
                    <a:gd name="T9" fmla="*/ 0 h 4"/>
                    <a:gd name="T10" fmla="*/ 70 w 70"/>
                    <a:gd name="T11" fmla="*/ 2 h 4"/>
                    <a:gd name="T12" fmla="*/ 68 w 70"/>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70" h="4">
                      <a:moveTo>
                        <a:pt x="68" y="4"/>
                      </a:moveTo>
                      <a:cubicBezTo>
                        <a:pt x="2" y="4"/>
                        <a:pt x="2" y="4"/>
                        <a:pt x="2" y="4"/>
                      </a:cubicBezTo>
                      <a:cubicBezTo>
                        <a:pt x="1" y="4"/>
                        <a:pt x="0" y="3"/>
                        <a:pt x="0" y="2"/>
                      </a:cubicBezTo>
                      <a:cubicBezTo>
                        <a:pt x="0" y="1"/>
                        <a:pt x="1" y="0"/>
                        <a:pt x="2" y="0"/>
                      </a:cubicBezTo>
                      <a:cubicBezTo>
                        <a:pt x="68" y="0"/>
                        <a:pt x="68" y="0"/>
                        <a:pt x="68" y="0"/>
                      </a:cubicBezTo>
                      <a:cubicBezTo>
                        <a:pt x="69" y="0"/>
                        <a:pt x="70" y="1"/>
                        <a:pt x="70" y="2"/>
                      </a:cubicBezTo>
                      <a:cubicBezTo>
                        <a:pt x="70" y="3"/>
                        <a:pt x="69" y="4"/>
                        <a:pt x="6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914400" rtl="0" fontAlgn="base">
                    <a:spcBef>
                      <a:spcPct val="0"/>
                    </a:spcBef>
                    <a:spcAft>
                      <a:spcPct val="0"/>
                    </a:spcAft>
                    <a:defRPr/>
                  </a:pPr>
                  <a:endParaRPr lang="en-US" sz="2400" b="1" smtClean="0">
                    <a:solidFill>
                      <a:srgbClr val="000000"/>
                    </a:solidFill>
                    <a:latin typeface="Arial"/>
                    <a:ea typeface="MS PGothic" pitchFamily="34" charset="-128"/>
                  </a:endParaRPr>
                </a:p>
              </p:txBody>
            </p:sp>
            <p:sp>
              <p:nvSpPr>
                <p:cNvPr id="55" name="Freeform 68"/>
                <p:cNvSpPr>
                  <a:spLocks/>
                </p:cNvSpPr>
                <p:nvPr/>
              </p:nvSpPr>
              <p:spPr bwMode="auto">
                <a:xfrm>
                  <a:off x="7585075" y="2797175"/>
                  <a:ext cx="263525" cy="14287"/>
                </a:xfrm>
                <a:custGeom>
                  <a:avLst/>
                  <a:gdLst>
                    <a:gd name="T0" fmla="*/ 68 w 70"/>
                    <a:gd name="T1" fmla="*/ 4 h 4"/>
                    <a:gd name="T2" fmla="*/ 2 w 70"/>
                    <a:gd name="T3" fmla="*/ 4 h 4"/>
                    <a:gd name="T4" fmla="*/ 0 w 70"/>
                    <a:gd name="T5" fmla="*/ 2 h 4"/>
                    <a:gd name="T6" fmla="*/ 2 w 70"/>
                    <a:gd name="T7" fmla="*/ 0 h 4"/>
                    <a:gd name="T8" fmla="*/ 68 w 70"/>
                    <a:gd name="T9" fmla="*/ 0 h 4"/>
                    <a:gd name="T10" fmla="*/ 70 w 70"/>
                    <a:gd name="T11" fmla="*/ 2 h 4"/>
                    <a:gd name="T12" fmla="*/ 68 w 70"/>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70" h="4">
                      <a:moveTo>
                        <a:pt x="68" y="4"/>
                      </a:moveTo>
                      <a:cubicBezTo>
                        <a:pt x="2" y="4"/>
                        <a:pt x="2" y="4"/>
                        <a:pt x="2" y="4"/>
                      </a:cubicBezTo>
                      <a:cubicBezTo>
                        <a:pt x="1" y="4"/>
                        <a:pt x="0" y="3"/>
                        <a:pt x="0" y="2"/>
                      </a:cubicBezTo>
                      <a:cubicBezTo>
                        <a:pt x="0" y="1"/>
                        <a:pt x="1" y="0"/>
                        <a:pt x="2" y="0"/>
                      </a:cubicBezTo>
                      <a:cubicBezTo>
                        <a:pt x="68" y="0"/>
                        <a:pt x="68" y="0"/>
                        <a:pt x="68" y="0"/>
                      </a:cubicBezTo>
                      <a:cubicBezTo>
                        <a:pt x="69" y="0"/>
                        <a:pt x="70" y="1"/>
                        <a:pt x="70" y="2"/>
                      </a:cubicBezTo>
                      <a:cubicBezTo>
                        <a:pt x="70" y="3"/>
                        <a:pt x="69" y="4"/>
                        <a:pt x="6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914400" rtl="0" fontAlgn="base">
                    <a:spcBef>
                      <a:spcPct val="0"/>
                    </a:spcBef>
                    <a:spcAft>
                      <a:spcPct val="0"/>
                    </a:spcAft>
                    <a:defRPr/>
                  </a:pPr>
                  <a:endParaRPr lang="en-US" sz="2400" b="1" smtClean="0">
                    <a:solidFill>
                      <a:srgbClr val="000000"/>
                    </a:solidFill>
                    <a:latin typeface="Arial"/>
                    <a:ea typeface="MS PGothic" pitchFamily="34" charset="-128"/>
                  </a:endParaRPr>
                </a:p>
              </p:txBody>
            </p:sp>
            <p:sp>
              <p:nvSpPr>
                <p:cNvPr id="56" name="Rectangle 69"/>
                <p:cNvSpPr>
                  <a:spLocks noChangeArrowheads="1"/>
                </p:cNvSpPr>
                <p:nvPr/>
              </p:nvSpPr>
              <p:spPr bwMode="auto">
                <a:xfrm>
                  <a:off x="7672388" y="2770188"/>
                  <a:ext cx="14287"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defTabSz="914400" rtl="0" fontAlgn="base">
                    <a:spcBef>
                      <a:spcPct val="0"/>
                    </a:spcBef>
                    <a:spcAft>
                      <a:spcPct val="0"/>
                    </a:spcAft>
                    <a:defRPr/>
                  </a:pPr>
                  <a:endParaRPr lang="en-US" sz="2400" b="1" smtClean="0">
                    <a:solidFill>
                      <a:srgbClr val="000000"/>
                    </a:solidFill>
                    <a:latin typeface="Arial"/>
                    <a:ea typeface="MS PGothic" pitchFamily="34" charset="-128"/>
                  </a:endParaRPr>
                </a:p>
              </p:txBody>
            </p:sp>
            <p:sp>
              <p:nvSpPr>
                <p:cNvPr id="57" name="Rectangle 70"/>
                <p:cNvSpPr>
                  <a:spLocks noChangeArrowheads="1"/>
                </p:cNvSpPr>
                <p:nvPr/>
              </p:nvSpPr>
              <p:spPr bwMode="auto">
                <a:xfrm>
                  <a:off x="7780338" y="2770188"/>
                  <a:ext cx="15875"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defTabSz="914400" rtl="0" fontAlgn="base">
                    <a:spcBef>
                      <a:spcPct val="0"/>
                    </a:spcBef>
                    <a:spcAft>
                      <a:spcPct val="0"/>
                    </a:spcAft>
                    <a:defRPr/>
                  </a:pPr>
                  <a:endParaRPr lang="en-US" sz="2400" b="1" smtClean="0">
                    <a:solidFill>
                      <a:srgbClr val="000000"/>
                    </a:solidFill>
                    <a:latin typeface="Arial"/>
                    <a:ea typeface="MS PGothic" pitchFamily="34" charset="-128"/>
                  </a:endParaRPr>
                </a:p>
              </p:txBody>
            </p:sp>
            <p:sp>
              <p:nvSpPr>
                <p:cNvPr id="58" name="Rectangle 71"/>
                <p:cNvSpPr>
                  <a:spLocks noChangeArrowheads="1"/>
                </p:cNvSpPr>
                <p:nvPr/>
              </p:nvSpPr>
              <p:spPr bwMode="auto">
                <a:xfrm>
                  <a:off x="7672388" y="2838450"/>
                  <a:ext cx="14287" cy="301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defTabSz="914400" rtl="0" fontAlgn="base">
                    <a:spcBef>
                      <a:spcPct val="0"/>
                    </a:spcBef>
                    <a:spcAft>
                      <a:spcPct val="0"/>
                    </a:spcAft>
                    <a:defRPr/>
                  </a:pPr>
                  <a:endParaRPr lang="en-US" sz="2400" b="1" smtClean="0">
                    <a:solidFill>
                      <a:srgbClr val="000000"/>
                    </a:solidFill>
                    <a:latin typeface="Arial"/>
                    <a:ea typeface="MS PGothic" pitchFamily="34" charset="-128"/>
                  </a:endParaRPr>
                </a:p>
              </p:txBody>
            </p:sp>
            <p:sp>
              <p:nvSpPr>
                <p:cNvPr id="59" name="Rectangle 72"/>
                <p:cNvSpPr>
                  <a:spLocks noChangeArrowheads="1"/>
                </p:cNvSpPr>
                <p:nvPr/>
              </p:nvSpPr>
              <p:spPr bwMode="auto">
                <a:xfrm>
                  <a:off x="7780338" y="2838450"/>
                  <a:ext cx="15875" cy="301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defTabSz="914400" rtl="0" fontAlgn="base">
                    <a:spcBef>
                      <a:spcPct val="0"/>
                    </a:spcBef>
                    <a:spcAft>
                      <a:spcPct val="0"/>
                    </a:spcAft>
                    <a:defRPr/>
                  </a:pPr>
                  <a:endParaRPr lang="en-US" sz="2400" b="1" smtClean="0">
                    <a:solidFill>
                      <a:srgbClr val="000000"/>
                    </a:solidFill>
                    <a:latin typeface="Arial"/>
                    <a:ea typeface="MS PGothic" pitchFamily="34" charset="-128"/>
                  </a:endParaRPr>
                </a:p>
              </p:txBody>
            </p:sp>
            <p:sp>
              <p:nvSpPr>
                <p:cNvPr id="60" name="Rectangle 73"/>
                <p:cNvSpPr>
                  <a:spLocks noChangeArrowheads="1"/>
                </p:cNvSpPr>
                <p:nvPr/>
              </p:nvSpPr>
              <p:spPr bwMode="auto">
                <a:xfrm>
                  <a:off x="7626350" y="2868613"/>
                  <a:ext cx="15875" cy="333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defTabSz="914400" rtl="0" fontAlgn="base">
                    <a:spcBef>
                      <a:spcPct val="0"/>
                    </a:spcBef>
                    <a:spcAft>
                      <a:spcPct val="0"/>
                    </a:spcAft>
                    <a:defRPr/>
                  </a:pPr>
                  <a:endParaRPr lang="en-US" sz="2400" b="1" smtClean="0">
                    <a:solidFill>
                      <a:srgbClr val="000000"/>
                    </a:solidFill>
                    <a:latin typeface="Arial"/>
                    <a:ea typeface="MS PGothic" pitchFamily="34" charset="-128"/>
                  </a:endParaRPr>
                </a:p>
              </p:txBody>
            </p:sp>
            <p:sp>
              <p:nvSpPr>
                <p:cNvPr id="61" name="Rectangle 74"/>
                <p:cNvSpPr>
                  <a:spLocks noChangeArrowheads="1"/>
                </p:cNvSpPr>
                <p:nvPr/>
              </p:nvSpPr>
              <p:spPr bwMode="auto">
                <a:xfrm>
                  <a:off x="7735888" y="2868613"/>
                  <a:ext cx="14287" cy="333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defTabSz="914400" rtl="0" fontAlgn="base">
                    <a:spcBef>
                      <a:spcPct val="0"/>
                    </a:spcBef>
                    <a:spcAft>
                      <a:spcPct val="0"/>
                    </a:spcAft>
                    <a:defRPr/>
                  </a:pPr>
                  <a:endParaRPr lang="en-US" sz="2400" b="1" smtClean="0">
                    <a:solidFill>
                      <a:srgbClr val="000000"/>
                    </a:solidFill>
                    <a:latin typeface="Arial"/>
                    <a:ea typeface="MS PGothic" pitchFamily="34" charset="-128"/>
                  </a:endParaRPr>
                </a:p>
              </p:txBody>
            </p:sp>
            <p:sp>
              <p:nvSpPr>
                <p:cNvPr id="62" name="Rectangle 75"/>
                <p:cNvSpPr>
                  <a:spLocks noChangeArrowheads="1"/>
                </p:cNvSpPr>
                <p:nvPr/>
              </p:nvSpPr>
              <p:spPr bwMode="auto">
                <a:xfrm>
                  <a:off x="7626350" y="2805113"/>
                  <a:ext cx="15875" cy="333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defTabSz="914400" rtl="0" fontAlgn="base">
                    <a:spcBef>
                      <a:spcPct val="0"/>
                    </a:spcBef>
                    <a:spcAft>
                      <a:spcPct val="0"/>
                    </a:spcAft>
                    <a:defRPr/>
                  </a:pPr>
                  <a:endParaRPr lang="en-US" sz="2400" b="1" smtClean="0">
                    <a:solidFill>
                      <a:srgbClr val="000000"/>
                    </a:solidFill>
                    <a:latin typeface="Arial"/>
                    <a:ea typeface="MS PGothic" pitchFamily="34" charset="-128"/>
                  </a:endParaRPr>
                </a:p>
              </p:txBody>
            </p:sp>
            <p:sp>
              <p:nvSpPr>
                <p:cNvPr id="63" name="Rectangle 76"/>
                <p:cNvSpPr>
                  <a:spLocks noChangeArrowheads="1"/>
                </p:cNvSpPr>
                <p:nvPr/>
              </p:nvSpPr>
              <p:spPr bwMode="auto">
                <a:xfrm>
                  <a:off x="7735888" y="2805113"/>
                  <a:ext cx="14287" cy="333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defTabSz="914400" rtl="0" fontAlgn="base">
                    <a:spcBef>
                      <a:spcPct val="0"/>
                    </a:spcBef>
                    <a:spcAft>
                      <a:spcPct val="0"/>
                    </a:spcAft>
                    <a:defRPr/>
                  </a:pPr>
                  <a:endParaRPr lang="en-US" sz="2400" b="1" smtClean="0">
                    <a:solidFill>
                      <a:srgbClr val="000000"/>
                    </a:solidFill>
                    <a:latin typeface="Arial"/>
                    <a:ea typeface="MS PGothic" pitchFamily="34" charset="-128"/>
                  </a:endParaRPr>
                </a:p>
              </p:txBody>
            </p:sp>
            <p:sp>
              <p:nvSpPr>
                <p:cNvPr id="64" name="Freeform 77"/>
                <p:cNvSpPr>
                  <a:spLocks noEditPoints="1"/>
                </p:cNvSpPr>
                <p:nvPr/>
              </p:nvSpPr>
              <p:spPr bwMode="auto">
                <a:xfrm>
                  <a:off x="7585075" y="2763838"/>
                  <a:ext cx="263525" cy="146050"/>
                </a:xfrm>
                <a:custGeom>
                  <a:avLst/>
                  <a:gdLst>
                    <a:gd name="T0" fmla="*/ 68 w 70"/>
                    <a:gd name="T1" fmla="*/ 39 h 39"/>
                    <a:gd name="T2" fmla="*/ 2 w 70"/>
                    <a:gd name="T3" fmla="*/ 39 h 39"/>
                    <a:gd name="T4" fmla="*/ 0 w 70"/>
                    <a:gd name="T5" fmla="*/ 37 h 39"/>
                    <a:gd name="T6" fmla="*/ 0 w 70"/>
                    <a:gd name="T7" fmla="*/ 2 h 39"/>
                    <a:gd name="T8" fmla="*/ 2 w 70"/>
                    <a:gd name="T9" fmla="*/ 0 h 39"/>
                    <a:gd name="T10" fmla="*/ 68 w 70"/>
                    <a:gd name="T11" fmla="*/ 0 h 39"/>
                    <a:gd name="T12" fmla="*/ 70 w 70"/>
                    <a:gd name="T13" fmla="*/ 2 h 39"/>
                    <a:gd name="T14" fmla="*/ 70 w 70"/>
                    <a:gd name="T15" fmla="*/ 37 h 39"/>
                    <a:gd name="T16" fmla="*/ 68 w 70"/>
                    <a:gd name="T17" fmla="*/ 39 h 39"/>
                    <a:gd name="T18" fmla="*/ 4 w 70"/>
                    <a:gd name="T19" fmla="*/ 35 h 39"/>
                    <a:gd name="T20" fmla="*/ 66 w 70"/>
                    <a:gd name="T21" fmla="*/ 35 h 39"/>
                    <a:gd name="T22" fmla="*/ 66 w 70"/>
                    <a:gd name="T23" fmla="*/ 4 h 39"/>
                    <a:gd name="T24" fmla="*/ 4 w 70"/>
                    <a:gd name="T25" fmla="*/ 4 h 39"/>
                    <a:gd name="T26" fmla="*/ 4 w 70"/>
                    <a:gd name="T27"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39">
                      <a:moveTo>
                        <a:pt x="68" y="39"/>
                      </a:moveTo>
                      <a:cubicBezTo>
                        <a:pt x="2" y="39"/>
                        <a:pt x="2" y="39"/>
                        <a:pt x="2" y="39"/>
                      </a:cubicBezTo>
                      <a:cubicBezTo>
                        <a:pt x="1" y="39"/>
                        <a:pt x="0" y="38"/>
                        <a:pt x="0" y="37"/>
                      </a:cubicBezTo>
                      <a:cubicBezTo>
                        <a:pt x="0" y="2"/>
                        <a:pt x="0" y="2"/>
                        <a:pt x="0" y="2"/>
                      </a:cubicBezTo>
                      <a:cubicBezTo>
                        <a:pt x="0" y="1"/>
                        <a:pt x="1" y="0"/>
                        <a:pt x="2" y="0"/>
                      </a:cubicBezTo>
                      <a:cubicBezTo>
                        <a:pt x="68" y="0"/>
                        <a:pt x="68" y="0"/>
                        <a:pt x="68" y="0"/>
                      </a:cubicBezTo>
                      <a:cubicBezTo>
                        <a:pt x="69" y="0"/>
                        <a:pt x="70" y="1"/>
                        <a:pt x="70" y="2"/>
                      </a:cubicBezTo>
                      <a:cubicBezTo>
                        <a:pt x="70" y="37"/>
                        <a:pt x="70" y="37"/>
                        <a:pt x="70" y="37"/>
                      </a:cubicBezTo>
                      <a:cubicBezTo>
                        <a:pt x="70" y="38"/>
                        <a:pt x="69" y="39"/>
                        <a:pt x="68" y="39"/>
                      </a:cubicBezTo>
                      <a:close/>
                      <a:moveTo>
                        <a:pt x="4" y="35"/>
                      </a:moveTo>
                      <a:cubicBezTo>
                        <a:pt x="66" y="35"/>
                        <a:pt x="66" y="35"/>
                        <a:pt x="66" y="35"/>
                      </a:cubicBezTo>
                      <a:cubicBezTo>
                        <a:pt x="66" y="4"/>
                        <a:pt x="66" y="4"/>
                        <a:pt x="66" y="4"/>
                      </a:cubicBezTo>
                      <a:cubicBezTo>
                        <a:pt x="4" y="4"/>
                        <a:pt x="4" y="4"/>
                        <a:pt x="4" y="4"/>
                      </a:cubicBezTo>
                      <a:lnTo>
                        <a:pt x="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914400" rtl="0" fontAlgn="base">
                    <a:spcBef>
                      <a:spcPct val="0"/>
                    </a:spcBef>
                    <a:spcAft>
                      <a:spcPct val="0"/>
                    </a:spcAft>
                    <a:defRPr/>
                  </a:pPr>
                  <a:endParaRPr lang="en-US" sz="2400" b="1" smtClean="0">
                    <a:solidFill>
                      <a:srgbClr val="000000"/>
                    </a:solidFill>
                    <a:latin typeface="Arial"/>
                    <a:ea typeface="MS PGothic" pitchFamily="34" charset="-128"/>
                  </a:endParaRPr>
                </a:p>
              </p:txBody>
            </p:sp>
          </p:grpSp>
          <p:sp>
            <p:nvSpPr>
              <p:cNvPr id="51" name="Freeform 30"/>
              <p:cNvSpPr>
                <a:spLocks noEditPoints="1"/>
              </p:cNvSpPr>
              <p:nvPr/>
            </p:nvSpPr>
            <p:spPr bwMode="auto">
              <a:xfrm>
                <a:off x="7698659" y="2832030"/>
                <a:ext cx="230004" cy="143236"/>
              </a:xfrm>
              <a:custGeom>
                <a:avLst/>
                <a:gdLst>
                  <a:gd name="T0" fmla="*/ 14 w 71"/>
                  <a:gd name="T1" fmla="*/ 44 h 44"/>
                  <a:gd name="T2" fmla="*/ 0 w 71"/>
                  <a:gd name="T3" fmla="*/ 31 h 44"/>
                  <a:gd name="T4" fmla="*/ 13 w 71"/>
                  <a:gd name="T5" fmla="*/ 18 h 44"/>
                  <a:gd name="T6" fmla="*/ 35 w 71"/>
                  <a:gd name="T7" fmla="*/ 0 h 44"/>
                  <a:gd name="T8" fmla="*/ 55 w 71"/>
                  <a:gd name="T9" fmla="*/ 11 h 44"/>
                  <a:gd name="T10" fmla="*/ 71 w 71"/>
                  <a:gd name="T11" fmla="*/ 28 h 44"/>
                  <a:gd name="T12" fmla="*/ 56 w 71"/>
                  <a:gd name="T13" fmla="*/ 44 h 44"/>
                  <a:gd name="T14" fmla="*/ 14 w 71"/>
                  <a:gd name="T15" fmla="*/ 44 h 44"/>
                  <a:gd name="T16" fmla="*/ 13 w 71"/>
                  <a:gd name="T17" fmla="*/ 22 h 44"/>
                  <a:gd name="T18" fmla="*/ 4 w 71"/>
                  <a:gd name="T19" fmla="*/ 31 h 44"/>
                  <a:gd name="T20" fmla="*/ 14 w 71"/>
                  <a:gd name="T21" fmla="*/ 40 h 44"/>
                  <a:gd name="T22" fmla="*/ 14 w 71"/>
                  <a:gd name="T23" fmla="*/ 42 h 44"/>
                  <a:gd name="T24" fmla="*/ 14 w 71"/>
                  <a:gd name="T25" fmla="*/ 40 h 44"/>
                  <a:gd name="T26" fmla="*/ 56 w 71"/>
                  <a:gd name="T27" fmla="*/ 40 h 44"/>
                  <a:gd name="T28" fmla="*/ 67 w 71"/>
                  <a:gd name="T29" fmla="*/ 28 h 44"/>
                  <a:gd name="T30" fmla="*/ 54 w 71"/>
                  <a:gd name="T31" fmla="*/ 15 h 44"/>
                  <a:gd name="T32" fmla="*/ 54 w 71"/>
                  <a:gd name="T33" fmla="*/ 15 h 44"/>
                  <a:gd name="T34" fmla="*/ 52 w 71"/>
                  <a:gd name="T35" fmla="*/ 14 h 44"/>
                  <a:gd name="T36" fmla="*/ 35 w 71"/>
                  <a:gd name="T37" fmla="*/ 4 h 44"/>
                  <a:gd name="T38" fmla="*/ 17 w 71"/>
                  <a:gd name="T39" fmla="*/ 21 h 44"/>
                  <a:gd name="T40" fmla="*/ 16 w 71"/>
                  <a:gd name="T41" fmla="*/ 22 h 44"/>
                  <a:gd name="T42" fmla="*/ 15 w 71"/>
                  <a:gd name="T43" fmla="*/ 23 h 44"/>
                  <a:gd name="T44" fmla="*/ 13 w 71"/>
                  <a:gd name="T45"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1" h="44">
                    <a:moveTo>
                      <a:pt x="14" y="44"/>
                    </a:moveTo>
                    <a:cubicBezTo>
                      <a:pt x="9" y="44"/>
                      <a:pt x="0" y="41"/>
                      <a:pt x="0" y="31"/>
                    </a:cubicBezTo>
                    <a:cubicBezTo>
                      <a:pt x="0" y="24"/>
                      <a:pt x="6" y="18"/>
                      <a:pt x="13" y="18"/>
                    </a:cubicBezTo>
                    <a:cubicBezTo>
                      <a:pt x="15" y="8"/>
                      <a:pt x="24" y="0"/>
                      <a:pt x="35" y="0"/>
                    </a:cubicBezTo>
                    <a:cubicBezTo>
                      <a:pt x="43" y="0"/>
                      <a:pt x="51" y="4"/>
                      <a:pt x="55" y="11"/>
                    </a:cubicBezTo>
                    <a:cubicBezTo>
                      <a:pt x="64" y="12"/>
                      <a:pt x="71" y="19"/>
                      <a:pt x="71" y="28"/>
                    </a:cubicBezTo>
                    <a:cubicBezTo>
                      <a:pt x="71" y="39"/>
                      <a:pt x="61" y="43"/>
                      <a:pt x="56" y="44"/>
                    </a:cubicBezTo>
                    <a:lnTo>
                      <a:pt x="14" y="44"/>
                    </a:lnTo>
                    <a:close/>
                    <a:moveTo>
                      <a:pt x="13" y="22"/>
                    </a:moveTo>
                    <a:cubicBezTo>
                      <a:pt x="8" y="22"/>
                      <a:pt x="4" y="26"/>
                      <a:pt x="4" y="31"/>
                    </a:cubicBezTo>
                    <a:cubicBezTo>
                      <a:pt x="4" y="40"/>
                      <a:pt x="13" y="40"/>
                      <a:pt x="14" y="40"/>
                    </a:cubicBezTo>
                    <a:cubicBezTo>
                      <a:pt x="14" y="42"/>
                      <a:pt x="14" y="42"/>
                      <a:pt x="14" y="42"/>
                    </a:cubicBezTo>
                    <a:cubicBezTo>
                      <a:pt x="14" y="40"/>
                      <a:pt x="14" y="40"/>
                      <a:pt x="14" y="40"/>
                    </a:cubicBezTo>
                    <a:cubicBezTo>
                      <a:pt x="56" y="40"/>
                      <a:pt x="56" y="40"/>
                      <a:pt x="56" y="40"/>
                    </a:cubicBezTo>
                    <a:cubicBezTo>
                      <a:pt x="56" y="40"/>
                      <a:pt x="67" y="38"/>
                      <a:pt x="67" y="28"/>
                    </a:cubicBezTo>
                    <a:cubicBezTo>
                      <a:pt x="67" y="21"/>
                      <a:pt x="61" y="15"/>
                      <a:pt x="54" y="15"/>
                    </a:cubicBezTo>
                    <a:cubicBezTo>
                      <a:pt x="54" y="15"/>
                      <a:pt x="54" y="15"/>
                      <a:pt x="54" y="15"/>
                    </a:cubicBezTo>
                    <a:cubicBezTo>
                      <a:pt x="53" y="15"/>
                      <a:pt x="52" y="15"/>
                      <a:pt x="52" y="14"/>
                    </a:cubicBezTo>
                    <a:cubicBezTo>
                      <a:pt x="49" y="8"/>
                      <a:pt x="42" y="4"/>
                      <a:pt x="35" y="4"/>
                    </a:cubicBezTo>
                    <a:cubicBezTo>
                      <a:pt x="26" y="4"/>
                      <a:pt x="18" y="11"/>
                      <a:pt x="17" y="21"/>
                    </a:cubicBezTo>
                    <a:cubicBezTo>
                      <a:pt x="17" y="21"/>
                      <a:pt x="17" y="22"/>
                      <a:pt x="16" y="22"/>
                    </a:cubicBezTo>
                    <a:cubicBezTo>
                      <a:pt x="16" y="23"/>
                      <a:pt x="15" y="23"/>
                      <a:pt x="15" y="23"/>
                    </a:cubicBezTo>
                    <a:cubicBezTo>
                      <a:pt x="14" y="23"/>
                      <a:pt x="14" y="22"/>
                      <a:pt x="13" y="22"/>
                    </a:cubicBezTo>
                    <a:close/>
                  </a:path>
                </a:pathLst>
              </a:custGeom>
              <a:solidFill>
                <a:schemeClr val="lt2"/>
              </a:solidFill>
              <a:ln>
                <a:noFill/>
              </a:ln>
            </p:spPr>
            <p:txBody>
              <a:bodyPr vert="horz" wrap="square" lIns="91440" tIns="45720" rIns="91440" bIns="45720" numCol="1" anchor="t" anchorCtr="0" compatLnSpc="1">
                <a:prstTxWarp prst="textNoShape">
                  <a:avLst/>
                </a:prstTxWarp>
              </a:bodyPr>
              <a:lstStyle/>
              <a:p>
                <a:pPr algn="l" defTabSz="914400" rtl="0" fontAlgn="base">
                  <a:spcBef>
                    <a:spcPct val="0"/>
                  </a:spcBef>
                  <a:spcAft>
                    <a:spcPct val="0"/>
                  </a:spcAft>
                  <a:defRPr/>
                </a:pPr>
                <a:endParaRPr lang="en-US" sz="2400" b="1" smtClean="0">
                  <a:solidFill>
                    <a:srgbClr val="000000"/>
                  </a:solidFill>
                  <a:latin typeface="Arial"/>
                  <a:ea typeface="MS PGothic" pitchFamily="34" charset="-128"/>
                </a:endParaRPr>
              </a:p>
            </p:txBody>
          </p:sp>
          <p:sp>
            <p:nvSpPr>
              <p:cNvPr id="52" name="TextBox 65"/>
              <p:cNvSpPr txBox="1"/>
              <p:nvPr/>
            </p:nvSpPr>
            <p:spPr>
              <a:xfrm>
                <a:off x="7919708" y="2828589"/>
                <a:ext cx="115691" cy="146723"/>
              </a:xfrm>
              <a:prstGeom prst="rect">
                <a:avLst/>
              </a:prstGeom>
              <a:noFill/>
            </p:spPr>
            <p:txBody>
              <a:bodyPr wrap="square" lIns="0" tIns="0" rIns="0" bIns="0" rtlCol="0">
                <a:spAutoFit/>
              </a:bodyPr>
              <a:lstStyle/>
              <a:p>
                <a:pPr defTabSz="914400" rtl="0" fontAlgn="base">
                  <a:spcBef>
                    <a:spcPct val="0"/>
                  </a:spcBef>
                  <a:spcAft>
                    <a:spcPct val="0"/>
                  </a:spcAft>
                  <a:defRPr/>
                </a:pPr>
                <a:r>
                  <a:rPr lang="en-US" sz="1400" b="1" dirty="0" smtClean="0">
                    <a:solidFill>
                      <a:srgbClr val="0899CC"/>
                    </a:solidFill>
                    <a:latin typeface="Arial"/>
                    <a:ea typeface="MS PGothic" pitchFamily="34" charset="-128"/>
                  </a:rPr>
                  <a:t>+</a:t>
                </a:r>
              </a:p>
            </p:txBody>
          </p:sp>
        </p:grpSp>
        <p:sp>
          <p:nvSpPr>
            <p:cNvPr id="31" name="TextBox 62"/>
            <p:cNvSpPr txBox="1"/>
            <p:nvPr/>
          </p:nvSpPr>
          <p:spPr>
            <a:xfrm>
              <a:off x="7675523" y="3007693"/>
              <a:ext cx="623903" cy="115319"/>
            </a:xfrm>
            <a:prstGeom prst="rect">
              <a:avLst/>
            </a:prstGeom>
            <a:noFill/>
          </p:spPr>
          <p:txBody>
            <a:bodyPr wrap="square" lIns="0" tIns="0" rIns="0" bIns="0" rtlCol="0">
              <a:spAutoFit/>
            </a:bodyPr>
            <a:lstStyle/>
            <a:p>
              <a:pPr algn="ctr" defTabSz="914400" rtl="0" fontAlgn="base">
                <a:spcBef>
                  <a:spcPct val="0"/>
                </a:spcBef>
                <a:spcAft>
                  <a:spcPct val="0"/>
                </a:spcAft>
                <a:defRPr/>
              </a:pPr>
              <a:r>
                <a:rPr lang="en-US" sz="900" b="1" dirty="0" smtClean="0">
                  <a:solidFill>
                    <a:srgbClr val="333333"/>
                  </a:solidFill>
                  <a:latin typeface="Arial"/>
                  <a:ea typeface="MS PGothic" pitchFamily="34" charset="-128"/>
                </a:rPr>
                <a:t>HYBRID</a:t>
              </a:r>
            </a:p>
          </p:txBody>
        </p:sp>
        <p:sp>
          <p:nvSpPr>
            <p:cNvPr id="32" name="Freeform 31"/>
            <p:cNvSpPr>
              <a:spLocks noEditPoints="1"/>
            </p:cNvSpPr>
            <p:nvPr/>
          </p:nvSpPr>
          <p:spPr bwMode="auto">
            <a:xfrm>
              <a:off x="7811250" y="1958631"/>
              <a:ext cx="331921" cy="207967"/>
            </a:xfrm>
            <a:custGeom>
              <a:avLst/>
              <a:gdLst>
                <a:gd name="T0" fmla="*/ 19 w 102"/>
                <a:gd name="T1" fmla="*/ 64 h 64"/>
                <a:gd name="T2" fmla="*/ 10 w 102"/>
                <a:gd name="T3" fmla="*/ 61 h 64"/>
                <a:gd name="T4" fmla="*/ 0 w 102"/>
                <a:gd name="T5" fmla="*/ 46 h 64"/>
                <a:gd name="T6" fmla="*/ 20 w 102"/>
                <a:gd name="T7" fmla="*/ 28 h 64"/>
                <a:gd name="T8" fmla="*/ 51 w 102"/>
                <a:gd name="T9" fmla="*/ 0 h 64"/>
                <a:gd name="T10" fmla="*/ 79 w 102"/>
                <a:gd name="T11" fmla="*/ 17 h 64"/>
                <a:gd name="T12" fmla="*/ 102 w 102"/>
                <a:gd name="T13" fmla="*/ 40 h 64"/>
                <a:gd name="T14" fmla="*/ 81 w 102"/>
                <a:gd name="T15" fmla="*/ 64 h 64"/>
                <a:gd name="T16" fmla="*/ 19 w 102"/>
                <a:gd name="T17" fmla="*/ 64 h 64"/>
                <a:gd name="T18" fmla="*/ 18 w 102"/>
                <a:gd name="T19" fmla="*/ 32 h 64"/>
                <a:gd name="T20" fmla="*/ 4 w 102"/>
                <a:gd name="T21" fmla="*/ 46 h 64"/>
                <a:gd name="T22" fmla="*/ 19 w 102"/>
                <a:gd name="T23" fmla="*/ 60 h 64"/>
                <a:gd name="T24" fmla="*/ 19 w 102"/>
                <a:gd name="T25" fmla="*/ 62 h 64"/>
                <a:gd name="T26" fmla="*/ 19 w 102"/>
                <a:gd name="T27" fmla="*/ 60 h 64"/>
                <a:gd name="T28" fmla="*/ 81 w 102"/>
                <a:gd name="T29" fmla="*/ 60 h 64"/>
                <a:gd name="T30" fmla="*/ 98 w 102"/>
                <a:gd name="T31" fmla="*/ 40 h 64"/>
                <a:gd name="T32" fmla="*/ 79 w 102"/>
                <a:gd name="T33" fmla="*/ 21 h 64"/>
                <a:gd name="T34" fmla="*/ 78 w 102"/>
                <a:gd name="T35" fmla="*/ 21 h 64"/>
                <a:gd name="T36" fmla="*/ 76 w 102"/>
                <a:gd name="T37" fmla="*/ 20 h 64"/>
                <a:gd name="T38" fmla="*/ 51 w 102"/>
                <a:gd name="T39" fmla="*/ 4 h 64"/>
                <a:gd name="T40" fmla="*/ 24 w 102"/>
                <a:gd name="T41" fmla="*/ 30 h 64"/>
                <a:gd name="T42" fmla="*/ 23 w 102"/>
                <a:gd name="T43" fmla="*/ 32 h 64"/>
                <a:gd name="T44" fmla="*/ 21 w 102"/>
                <a:gd name="T45" fmla="*/ 32 h 64"/>
                <a:gd name="T46" fmla="*/ 18 w 102"/>
                <a:gd name="T47"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64">
                  <a:moveTo>
                    <a:pt x="19" y="64"/>
                  </a:moveTo>
                  <a:cubicBezTo>
                    <a:pt x="18" y="64"/>
                    <a:pt x="14" y="63"/>
                    <a:pt x="10" y="61"/>
                  </a:cubicBezTo>
                  <a:cubicBezTo>
                    <a:pt x="5" y="59"/>
                    <a:pt x="0" y="55"/>
                    <a:pt x="0" y="46"/>
                  </a:cubicBezTo>
                  <a:cubicBezTo>
                    <a:pt x="0" y="35"/>
                    <a:pt x="9" y="27"/>
                    <a:pt x="20" y="28"/>
                  </a:cubicBezTo>
                  <a:cubicBezTo>
                    <a:pt x="22" y="12"/>
                    <a:pt x="35" y="0"/>
                    <a:pt x="51" y="0"/>
                  </a:cubicBezTo>
                  <a:cubicBezTo>
                    <a:pt x="63" y="0"/>
                    <a:pt x="74" y="7"/>
                    <a:pt x="79" y="17"/>
                  </a:cubicBezTo>
                  <a:cubicBezTo>
                    <a:pt x="92" y="17"/>
                    <a:pt x="102" y="28"/>
                    <a:pt x="102" y="40"/>
                  </a:cubicBezTo>
                  <a:cubicBezTo>
                    <a:pt x="102" y="61"/>
                    <a:pt x="81" y="64"/>
                    <a:pt x="81" y="64"/>
                  </a:cubicBezTo>
                  <a:lnTo>
                    <a:pt x="19" y="64"/>
                  </a:lnTo>
                  <a:close/>
                  <a:moveTo>
                    <a:pt x="18" y="32"/>
                  </a:moveTo>
                  <a:cubicBezTo>
                    <a:pt x="11" y="32"/>
                    <a:pt x="4" y="38"/>
                    <a:pt x="4" y="46"/>
                  </a:cubicBezTo>
                  <a:cubicBezTo>
                    <a:pt x="4" y="59"/>
                    <a:pt x="18" y="60"/>
                    <a:pt x="19" y="60"/>
                  </a:cubicBezTo>
                  <a:cubicBezTo>
                    <a:pt x="19" y="62"/>
                    <a:pt x="19" y="62"/>
                    <a:pt x="19" y="62"/>
                  </a:cubicBezTo>
                  <a:cubicBezTo>
                    <a:pt x="19" y="60"/>
                    <a:pt x="19" y="60"/>
                    <a:pt x="19" y="60"/>
                  </a:cubicBezTo>
                  <a:cubicBezTo>
                    <a:pt x="81" y="60"/>
                    <a:pt x="81" y="60"/>
                    <a:pt x="81" y="60"/>
                  </a:cubicBezTo>
                  <a:cubicBezTo>
                    <a:pt x="81" y="60"/>
                    <a:pt x="98" y="57"/>
                    <a:pt x="98" y="40"/>
                  </a:cubicBezTo>
                  <a:cubicBezTo>
                    <a:pt x="98" y="30"/>
                    <a:pt x="89" y="21"/>
                    <a:pt x="79" y="21"/>
                  </a:cubicBezTo>
                  <a:cubicBezTo>
                    <a:pt x="78" y="21"/>
                    <a:pt x="78" y="21"/>
                    <a:pt x="78" y="21"/>
                  </a:cubicBezTo>
                  <a:cubicBezTo>
                    <a:pt x="77" y="21"/>
                    <a:pt x="76" y="21"/>
                    <a:pt x="76" y="20"/>
                  </a:cubicBezTo>
                  <a:cubicBezTo>
                    <a:pt x="72" y="10"/>
                    <a:pt x="62" y="4"/>
                    <a:pt x="51" y="4"/>
                  </a:cubicBezTo>
                  <a:cubicBezTo>
                    <a:pt x="37" y="4"/>
                    <a:pt x="24" y="16"/>
                    <a:pt x="24" y="30"/>
                  </a:cubicBezTo>
                  <a:cubicBezTo>
                    <a:pt x="23" y="31"/>
                    <a:pt x="23" y="31"/>
                    <a:pt x="23" y="32"/>
                  </a:cubicBezTo>
                  <a:cubicBezTo>
                    <a:pt x="22" y="32"/>
                    <a:pt x="22" y="32"/>
                    <a:pt x="21" y="32"/>
                  </a:cubicBezTo>
                  <a:cubicBezTo>
                    <a:pt x="20" y="32"/>
                    <a:pt x="19" y="32"/>
                    <a:pt x="18" y="32"/>
                  </a:cubicBezTo>
                  <a:close/>
                </a:path>
              </a:pathLst>
            </a:custGeom>
            <a:solidFill>
              <a:schemeClr val="lt2"/>
            </a:solidFill>
            <a:ln>
              <a:noFill/>
            </a:ln>
          </p:spPr>
          <p:txBody>
            <a:bodyPr vert="horz" wrap="square" lIns="91440" tIns="45720" rIns="91440" bIns="45720" numCol="1" anchor="t" anchorCtr="0" compatLnSpc="1">
              <a:prstTxWarp prst="textNoShape">
                <a:avLst/>
              </a:prstTxWarp>
            </a:bodyPr>
            <a:lstStyle/>
            <a:p>
              <a:pPr algn="l" defTabSz="914400" rtl="0" fontAlgn="base">
                <a:spcBef>
                  <a:spcPct val="0"/>
                </a:spcBef>
                <a:spcAft>
                  <a:spcPct val="0"/>
                </a:spcAft>
                <a:defRPr/>
              </a:pPr>
              <a:endParaRPr lang="en-US" sz="2400" b="1" smtClean="0">
                <a:solidFill>
                  <a:srgbClr val="000000"/>
                </a:solidFill>
                <a:latin typeface="Arial"/>
                <a:ea typeface="MS PGothic" pitchFamily="34" charset="-128"/>
              </a:endParaRPr>
            </a:p>
          </p:txBody>
        </p:sp>
        <p:sp>
          <p:nvSpPr>
            <p:cNvPr id="33" name="TextBox 96"/>
            <p:cNvSpPr txBox="1"/>
            <p:nvPr/>
          </p:nvSpPr>
          <p:spPr>
            <a:xfrm>
              <a:off x="7675528" y="2197805"/>
              <a:ext cx="623903" cy="115319"/>
            </a:xfrm>
            <a:prstGeom prst="rect">
              <a:avLst/>
            </a:prstGeom>
            <a:noFill/>
          </p:spPr>
          <p:txBody>
            <a:bodyPr wrap="square" lIns="0" tIns="0" rIns="0" bIns="0" rtlCol="0">
              <a:spAutoFit/>
            </a:bodyPr>
            <a:lstStyle/>
            <a:p>
              <a:pPr algn="ctr" defTabSz="914400" rtl="0" fontAlgn="base">
                <a:spcBef>
                  <a:spcPct val="0"/>
                </a:spcBef>
                <a:spcAft>
                  <a:spcPct val="0"/>
                </a:spcAft>
                <a:defRPr/>
              </a:pPr>
              <a:r>
                <a:rPr lang="en-US" sz="900" b="1" dirty="0" smtClean="0">
                  <a:solidFill>
                    <a:srgbClr val="333333"/>
                  </a:solidFill>
                  <a:latin typeface="Arial"/>
                  <a:ea typeface="MS PGothic" pitchFamily="34" charset="-128"/>
                </a:rPr>
                <a:t>CLOUD</a:t>
              </a:r>
            </a:p>
          </p:txBody>
        </p:sp>
        <p:sp>
          <p:nvSpPr>
            <p:cNvPr id="34" name="Oval 97"/>
            <p:cNvSpPr/>
            <p:nvPr/>
          </p:nvSpPr>
          <p:spPr>
            <a:xfrm>
              <a:off x="7645723" y="1805458"/>
              <a:ext cx="662975" cy="662975"/>
            </a:xfrm>
            <a:prstGeom prst="ellipse">
              <a:avLst/>
            </a:prstGeom>
            <a:noFill/>
            <a:ln w="28575" cap="flat" cmpd="sng" algn="ctr">
              <a:solidFill>
                <a:srgbClr val="FFFFFF">
                  <a:lumMod val="75000"/>
                </a:srgbClr>
              </a:solidFill>
              <a:miter lim="800000"/>
            </a:ln>
            <a:effectLst/>
            <a:scene3d>
              <a:camera prst="orthographicFront">
                <a:rot lat="0" lon="0" rev="0"/>
              </a:camera>
              <a:lightRig rig="threePt" dir="t"/>
            </a:scene3d>
            <a:sp3d prstMaterial="plastic"/>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rtl="0" fontAlgn="base">
                <a:spcBef>
                  <a:spcPct val="0"/>
                </a:spcBef>
                <a:spcAft>
                  <a:spcPct val="0"/>
                </a:spcAft>
                <a:defRPr/>
              </a:pPr>
              <a:endParaRPr lang="en-US" sz="2800" b="1" smtClean="0">
                <a:solidFill>
                  <a:srgbClr val="FFFFFF"/>
                </a:solidFill>
                <a:latin typeface="Arial"/>
                <a:ea typeface="MS PGothic" pitchFamily="34" charset="-128"/>
              </a:endParaRPr>
            </a:p>
          </p:txBody>
        </p:sp>
        <p:sp>
          <p:nvSpPr>
            <p:cNvPr id="35" name="TextBox 80"/>
            <p:cNvSpPr txBox="1"/>
            <p:nvPr/>
          </p:nvSpPr>
          <p:spPr>
            <a:xfrm>
              <a:off x="7675524" y="3719042"/>
              <a:ext cx="623903" cy="175827"/>
            </a:xfrm>
            <a:prstGeom prst="rect">
              <a:avLst/>
            </a:prstGeom>
            <a:noFill/>
          </p:spPr>
          <p:txBody>
            <a:bodyPr wrap="square" lIns="0" tIns="0" rIns="0" bIns="0" rtlCol="0">
              <a:spAutoFit/>
            </a:bodyPr>
            <a:lstStyle/>
            <a:p>
              <a:pPr algn="ctr" defTabSz="914400" rtl="0" fontAlgn="base">
                <a:lnSpc>
                  <a:spcPts val="800"/>
                </a:lnSpc>
                <a:spcBef>
                  <a:spcPct val="0"/>
                </a:spcBef>
                <a:spcAft>
                  <a:spcPct val="0"/>
                </a:spcAft>
                <a:defRPr/>
              </a:pPr>
              <a:r>
                <a:rPr lang="en-US" sz="900" b="1" dirty="0" smtClean="0">
                  <a:solidFill>
                    <a:srgbClr val="333333"/>
                  </a:solidFill>
                  <a:latin typeface="Arial"/>
                  <a:ea typeface="MS PGothic" pitchFamily="34" charset="-128"/>
                </a:rPr>
                <a:t>ON</a:t>
              </a:r>
            </a:p>
            <a:p>
              <a:pPr algn="ctr" defTabSz="914400" rtl="0" fontAlgn="base">
                <a:lnSpc>
                  <a:spcPts val="800"/>
                </a:lnSpc>
                <a:spcBef>
                  <a:spcPct val="0"/>
                </a:spcBef>
                <a:spcAft>
                  <a:spcPct val="0"/>
                </a:spcAft>
                <a:defRPr/>
              </a:pPr>
              <a:r>
                <a:rPr lang="en-US" sz="900" b="1" dirty="0" smtClean="0">
                  <a:solidFill>
                    <a:srgbClr val="333333"/>
                  </a:solidFill>
                  <a:latin typeface="Arial"/>
                  <a:ea typeface="MS PGothic" pitchFamily="34" charset="-128"/>
                </a:rPr>
                <a:t>PREMISE</a:t>
              </a:r>
            </a:p>
          </p:txBody>
        </p:sp>
        <p:sp>
          <p:nvSpPr>
            <p:cNvPr id="36" name="Oval 81"/>
            <p:cNvSpPr/>
            <p:nvPr/>
          </p:nvSpPr>
          <p:spPr>
            <a:xfrm>
              <a:off x="7645723" y="3385173"/>
              <a:ext cx="662975" cy="662975"/>
            </a:xfrm>
            <a:prstGeom prst="ellipse">
              <a:avLst/>
            </a:prstGeom>
            <a:noFill/>
            <a:ln w="28575" cap="flat" cmpd="sng" algn="ctr">
              <a:solidFill>
                <a:srgbClr val="FFFFFF">
                  <a:lumMod val="75000"/>
                </a:srgbClr>
              </a:solidFill>
              <a:miter lim="800000"/>
            </a:ln>
            <a:effectLst/>
            <a:scene3d>
              <a:camera prst="orthographicFront">
                <a:rot lat="0" lon="0" rev="0"/>
              </a:camera>
              <a:lightRig rig="threePt" dir="t"/>
            </a:scene3d>
            <a:sp3d prstMaterial="plastic"/>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rtl="0" fontAlgn="base">
                <a:spcBef>
                  <a:spcPct val="0"/>
                </a:spcBef>
                <a:spcAft>
                  <a:spcPct val="0"/>
                </a:spcAft>
                <a:defRPr/>
              </a:pPr>
              <a:endParaRPr lang="en-US" sz="2800" b="1" smtClean="0">
                <a:solidFill>
                  <a:srgbClr val="FFFFFF"/>
                </a:solidFill>
                <a:latin typeface="Arial"/>
                <a:ea typeface="MS PGothic" pitchFamily="34" charset="-128"/>
              </a:endParaRPr>
            </a:p>
          </p:txBody>
        </p:sp>
        <p:grpSp>
          <p:nvGrpSpPr>
            <p:cNvPr id="37" name="Group 109"/>
            <p:cNvGrpSpPr/>
            <p:nvPr/>
          </p:nvGrpSpPr>
          <p:grpSpPr>
            <a:xfrm>
              <a:off x="7839017" y="3535043"/>
              <a:ext cx="276283" cy="153121"/>
              <a:chOff x="7585075" y="2763838"/>
              <a:chExt cx="263525" cy="146050"/>
            </a:xfrm>
            <a:solidFill>
              <a:srgbClr val="0899CC"/>
            </a:solidFill>
          </p:grpSpPr>
          <p:sp>
            <p:nvSpPr>
              <p:cNvPr id="38" name="Freeform 110"/>
              <p:cNvSpPr>
                <a:spLocks/>
              </p:cNvSpPr>
              <p:nvPr/>
            </p:nvSpPr>
            <p:spPr bwMode="auto">
              <a:xfrm>
                <a:off x="7585075" y="2860675"/>
                <a:ext cx="263525" cy="15875"/>
              </a:xfrm>
              <a:custGeom>
                <a:avLst/>
                <a:gdLst>
                  <a:gd name="T0" fmla="*/ 68 w 70"/>
                  <a:gd name="T1" fmla="*/ 4 h 4"/>
                  <a:gd name="T2" fmla="*/ 2 w 70"/>
                  <a:gd name="T3" fmla="*/ 4 h 4"/>
                  <a:gd name="T4" fmla="*/ 0 w 70"/>
                  <a:gd name="T5" fmla="*/ 2 h 4"/>
                  <a:gd name="T6" fmla="*/ 2 w 70"/>
                  <a:gd name="T7" fmla="*/ 0 h 4"/>
                  <a:gd name="T8" fmla="*/ 68 w 70"/>
                  <a:gd name="T9" fmla="*/ 0 h 4"/>
                  <a:gd name="T10" fmla="*/ 70 w 70"/>
                  <a:gd name="T11" fmla="*/ 2 h 4"/>
                  <a:gd name="T12" fmla="*/ 68 w 70"/>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70" h="4">
                    <a:moveTo>
                      <a:pt x="68" y="4"/>
                    </a:moveTo>
                    <a:cubicBezTo>
                      <a:pt x="2" y="4"/>
                      <a:pt x="2" y="4"/>
                      <a:pt x="2" y="4"/>
                    </a:cubicBezTo>
                    <a:cubicBezTo>
                      <a:pt x="1" y="4"/>
                      <a:pt x="0" y="4"/>
                      <a:pt x="0" y="2"/>
                    </a:cubicBezTo>
                    <a:cubicBezTo>
                      <a:pt x="0" y="1"/>
                      <a:pt x="1" y="0"/>
                      <a:pt x="2" y="0"/>
                    </a:cubicBezTo>
                    <a:cubicBezTo>
                      <a:pt x="68" y="0"/>
                      <a:pt x="68" y="0"/>
                      <a:pt x="68" y="0"/>
                    </a:cubicBezTo>
                    <a:cubicBezTo>
                      <a:pt x="69" y="0"/>
                      <a:pt x="70" y="1"/>
                      <a:pt x="70" y="2"/>
                    </a:cubicBezTo>
                    <a:cubicBezTo>
                      <a:pt x="70" y="4"/>
                      <a:pt x="69" y="4"/>
                      <a:pt x="6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914400" rtl="0" fontAlgn="base">
                  <a:spcBef>
                    <a:spcPct val="0"/>
                  </a:spcBef>
                  <a:spcAft>
                    <a:spcPct val="0"/>
                  </a:spcAft>
                  <a:defRPr/>
                </a:pPr>
                <a:endParaRPr lang="en-US" sz="2400" b="1" smtClean="0">
                  <a:solidFill>
                    <a:srgbClr val="000000"/>
                  </a:solidFill>
                  <a:latin typeface="Arial"/>
                  <a:ea typeface="MS PGothic" pitchFamily="34" charset="-128"/>
                </a:endParaRPr>
              </a:p>
            </p:txBody>
          </p:sp>
          <p:sp>
            <p:nvSpPr>
              <p:cNvPr id="39" name="Freeform 111"/>
              <p:cNvSpPr>
                <a:spLocks/>
              </p:cNvSpPr>
              <p:nvPr/>
            </p:nvSpPr>
            <p:spPr bwMode="auto">
              <a:xfrm>
                <a:off x="7585075" y="2830513"/>
                <a:ext cx="263525" cy="15875"/>
              </a:xfrm>
              <a:custGeom>
                <a:avLst/>
                <a:gdLst>
                  <a:gd name="T0" fmla="*/ 68 w 70"/>
                  <a:gd name="T1" fmla="*/ 4 h 4"/>
                  <a:gd name="T2" fmla="*/ 2 w 70"/>
                  <a:gd name="T3" fmla="*/ 4 h 4"/>
                  <a:gd name="T4" fmla="*/ 0 w 70"/>
                  <a:gd name="T5" fmla="*/ 2 h 4"/>
                  <a:gd name="T6" fmla="*/ 2 w 70"/>
                  <a:gd name="T7" fmla="*/ 0 h 4"/>
                  <a:gd name="T8" fmla="*/ 68 w 70"/>
                  <a:gd name="T9" fmla="*/ 0 h 4"/>
                  <a:gd name="T10" fmla="*/ 70 w 70"/>
                  <a:gd name="T11" fmla="*/ 2 h 4"/>
                  <a:gd name="T12" fmla="*/ 68 w 70"/>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70" h="4">
                    <a:moveTo>
                      <a:pt x="68" y="4"/>
                    </a:moveTo>
                    <a:cubicBezTo>
                      <a:pt x="2" y="4"/>
                      <a:pt x="2" y="4"/>
                      <a:pt x="2" y="4"/>
                    </a:cubicBezTo>
                    <a:cubicBezTo>
                      <a:pt x="1" y="4"/>
                      <a:pt x="0" y="3"/>
                      <a:pt x="0" y="2"/>
                    </a:cubicBezTo>
                    <a:cubicBezTo>
                      <a:pt x="0" y="1"/>
                      <a:pt x="1" y="0"/>
                      <a:pt x="2" y="0"/>
                    </a:cubicBezTo>
                    <a:cubicBezTo>
                      <a:pt x="68" y="0"/>
                      <a:pt x="68" y="0"/>
                      <a:pt x="68" y="0"/>
                    </a:cubicBezTo>
                    <a:cubicBezTo>
                      <a:pt x="69" y="0"/>
                      <a:pt x="70" y="1"/>
                      <a:pt x="70" y="2"/>
                    </a:cubicBezTo>
                    <a:cubicBezTo>
                      <a:pt x="70" y="3"/>
                      <a:pt x="69" y="4"/>
                      <a:pt x="6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914400" rtl="0" fontAlgn="base">
                  <a:spcBef>
                    <a:spcPct val="0"/>
                  </a:spcBef>
                  <a:spcAft>
                    <a:spcPct val="0"/>
                  </a:spcAft>
                  <a:defRPr/>
                </a:pPr>
                <a:endParaRPr lang="en-US" sz="2400" b="1" smtClean="0">
                  <a:solidFill>
                    <a:srgbClr val="000000"/>
                  </a:solidFill>
                  <a:latin typeface="Arial"/>
                  <a:ea typeface="MS PGothic" pitchFamily="34" charset="-128"/>
                </a:endParaRPr>
              </a:p>
            </p:txBody>
          </p:sp>
          <p:sp>
            <p:nvSpPr>
              <p:cNvPr id="40" name="Freeform 112"/>
              <p:cNvSpPr>
                <a:spLocks/>
              </p:cNvSpPr>
              <p:nvPr/>
            </p:nvSpPr>
            <p:spPr bwMode="auto">
              <a:xfrm>
                <a:off x="7585075" y="2797175"/>
                <a:ext cx="263525" cy="14287"/>
              </a:xfrm>
              <a:custGeom>
                <a:avLst/>
                <a:gdLst>
                  <a:gd name="T0" fmla="*/ 68 w 70"/>
                  <a:gd name="T1" fmla="*/ 4 h 4"/>
                  <a:gd name="T2" fmla="*/ 2 w 70"/>
                  <a:gd name="T3" fmla="*/ 4 h 4"/>
                  <a:gd name="T4" fmla="*/ 0 w 70"/>
                  <a:gd name="T5" fmla="*/ 2 h 4"/>
                  <a:gd name="T6" fmla="*/ 2 w 70"/>
                  <a:gd name="T7" fmla="*/ 0 h 4"/>
                  <a:gd name="T8" fmla="*/ 68 w 70"/>
                  <a:gd name="T9" fmla="*/ 0 h 4"/>
                  <a:gd name="T10" fmla="*/ 70 w 70"/>
                  <a:gd name="T11" fmla="*/ 2 h 4"/>
                  <a:gd name="T12" fmla="*/ 68 w 70"/>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70" h="4">
                    <a:moveTo>
                      <a:pt x="68" y="4"/>
                    </a:moveTo>
                    <a:cubicBezTo>
                      <a:pt x="2" y="4"/>
                      <a:pt x="2" y="4"/>
                      <a:pt x="2" y="4"/>
                    </a:cubicBezTo>
                    <a:cubicBezTo>
                      <a:pt x="1" y="4"/>
                      <a:pt x="0" y="3"/>
                      <a:pt x="0" y="2"/>
                    </a:cubicBezTo>
                    <a:cubicBezTo>
                      <a:pt x="0" y="1"/>
                      <a:pt x="1" y="0"/>
                      <a:pt x="2" y="0"/>
                    </a:cubicBezTo>
                    <a:cubicBezTo>
                      <a:pt x="68" y="0"/>
                      <a:pt x="68" y="0"/>
                      <a:pt x="68" y="0"/>
                    </a:cubicBezTo>
                    <a:cubicBezTo>
                      <a:pt x="69" y="0"/>
                      <a:pt x="70" y="1"/>
                      <a:pt x="70" y="2"/>
                    </a:cubicBezTo>
                    <a:cubicBezTo>
                      <a:pt x="70" y="3"/>
                      <a:pt x="69" y="4"/>
                      <a:pt x="6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914400" rtl="0" fontAlgn="base">
                  <a:spcBef>
                    <a:spcPct val="0"/>
                  </a:spcBef>
                  <a:spcAft>
                    <a:spcPct val="0"/>
                  </a:spcAft>
                  <a:defRPr/>
                </a:pPr>
                <a:endParaRPr lang="en-US" sz="2400" b="1" smtClean="0">
                  <a:solidFill>
                    <a:srgbClr val="000000"/>
                  </a:solidFill>
                  <a:latin typeface="Arial"/>
                  <a:ea typeface="MS PGothic" pitchFamily="34" charset="-128"/>
                </a:endParaRPr>
              </a:p>
            </p:txBody>
          </p:sp>
          <p:sp>
            <p:nvSpPr>
              <p:cNvPr id="41" name="Rectangle 113"/>
              <p:cNvSpPr>
                <a:spLocks noChangeArrowheads="1"/>
              </p:cNvSpPr>
              <p:nvPr/>
            </p:nvSpPr>
            <p:spPr bwMode="auto">
              <a:xfrm>
                <a:off x="7672388" y="2770188"/>
                <a:ext cx="14287"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defTabSz="914400" rtl="0" fontAlgn="base">
                  <a:spcBef>
                    <a:spcPct val="0"/>
                  </a:spcBef>
                  <a:spcAft>
                    <a:spcPct val="0"/>
                  </a:spcAft>
                  <a:defRPr/>
                </a:pPr>
                <a:endParaRPr lang="en-US" sz="2400" b="1" smtClean="0">
                  <a:solidFill>
                    <a:srgbClr val="000000"/>
                  </a:solidFill>
                  <a:latin typeface="Arial"/>
                  <a:ea typeface="MS PGothic" pitchFamily="34" charset="-128"/>
                </a:endParaRPr>
              </a:p>
            </p:txBody>
          </p:sp>
          <p:sp>
            <p:nvSpPr>
              <p:cNvPr id="42" name="Rectangle 114"/>
              <p:cNvSpPr>
                <a:spLocks noChangeArrowheads="1"/>
              </p:cNvSpPr>
              <p:nvPr/>
            </p:nvSpPr>
            <p:spPr bwMode="auto">
              <a:xfrm>
                <a:off x="7780338" y="2770188"/>
                <a:ext cx="15875"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defTabSz="914400" rtl="0" fontAlgn="base">
                  <a:spcBef>
                    <a:spcPct val="0"/>
                  </a:spcBef>
                  <a:spcAft>
                    <a:spcPct val="0"/>
                  </a:spcAft>
                  <a:defRPr/>
                </a:pPr>
                <a:endParaRPr lang="en-US" sz="2400" b="1" smtClean="0">
                  <a:solidFill>
                    <a:srgbClr val="000000"/>
                  </a:solidFill>
                  <a:latin typeface="Arial"/>
                  <a:ea typeface="MS PGothic" pitchFamily="34" charset="-128"/>
                </a:endParaRPr>
              </a:p>
            </p:txBody>
          </p:sp>
          <p:sp>
            <p:nvSpPr>
              <p:cNvPr id="43" name="Rectangle 115"/>
              <p:cNvSpPr>
                <a:spLocks noChangeArrowheads="1"/>
              </p:cNvSpPr>
              <p:nvPr/>
            </p:nvSpPr>
            <p:spPr bwMode="auto">
              <a:xfrm>
                <a:off x="7672388" y="2838450"/>
                <a:ext cx="14287" cy="301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defTabSz="914400" rtl="0" fontAlgn="base">
                  <a:spcBef>
                    <a:spcPct val="0"/>
                  </a:spcBef>
                  <a:spcAft>
                    <a:spcPct val="0"/>
                  </a:spcAft>
                  <a:defRPr/>
                </a:pPr>
                <a:endParaRPr lang="en-US" sz="2400" b="1" smtClean="0">
                  <a:solidFill>
                    <a:srgbClr val="000000"/>
                  </a:solidFill>
                  <a:latin typeface="Arial"/>
                  <a:ea typeface="MS PGothic" pitchFamily="34" charset="-128"/>
                </a:endParaRPr>
              </a:p>
            </p:txBody>
          </p:sp>
          <p:sp>
            <p:nvSpPr>
              <p:cNvPr id="44" name="Rectangle 116"/>
              <p:cNvSpPr>
                <a:spLocks noChangeArrowheads="1"/>
              </p:cNvSpPr>
              <p:nvPr/>
            </p:nvSpPr>
            <p:spPr bwMode="auto">
              <a:xfrm>
                <a:off x="7780338" y="2838450"/>
                <a:ext cx="15875" cy="301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defTabSz="914400" rtl="0" fontAlgn="base">
                  <a:spcBef>
                    <a:spcPct val="0"/>
                  </a:spcBef>
                  <a:spcAft>
                    <a:spcPct val="0"/>
                  </a:spcAft>
                  <a:defRPr/>
                </a:pPr>
                <a:endParaRPr lang="en-US" sz="2400" b="1" smtClean="0">
                  <a:solidFill>
                    <a:srgbClr val="000000"/>
                  </a:solidFill>
                  <a:latin typeface="Arial"/>
                  <a:ea typeface="MS PGothic" pitchFamily="34" charset="-128"/>
                </a:endParaRPr>
              </a:p>
            </p:txBody>
          </p:sp>
          <p:sp>
            <p:nvSpPr>
              <p:cNvPr id="45" name="Rectangle 117"/>
              <p:cNvSpPr>
                <a:spLocks noChangeArrowheads="1"/>
              </p:cNvSpPr>
              <p:nvPr/>
            </p:nvSpPr>
            <p:spPr bwMode="auto">
              <a:xfrm>
                <a:off x="7626350" y="2868613"/>
                <a:ext cx="15875" cy="333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defTabSz="914400" rtl="0" fontAlgn="base">
                  <a:spcBef>
                    <a:spcPct val="0"/>
                  </a:spcBef>
                  <a:spcAft>
                    <a:spcPct val="0"/>
                  </a:spcAft>
                  <a:defRPr/>
                </a:pPr>
                <a:endParaRPr lang="en-US" sz="2400" b="1" smtClean="0">
                  <a:solidFill>
                    <a:srgbClr val="000000"/>
                  </a:solidFill>
                  <a:latin typeface="Arial"/>
                  <a:ea typeface="MS PGothic" pitchFamily="34" charset="-128"/>
                </a:endParaRPr>
              </a:p>
            </p:txBody>
          </p:sp>
          <p:sp>
            <p:nvSpPr>
              <p:cNvPr id="46" name="Rectangle 118"/>
              <p:cNvSpPr>
                <a:spLocks noChangeArrowheads="1"/>
              </p:cNvSpPr>
              <p:nvPr/>
            </p:nvSpPr>
            <p:spPr bwMode="auto">
              <a:xfrm>
                <a:off x="7735888" y="2868613"/>
                <a:ext cx="14287" cy="333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defTabSz="914400" rtl="0" fontAlgn="base">
                  <a:spcBef>
                    <a:spcPct val="0"/>
                  </a:spcBef>
                  <a:spcAft>
                    <a:spcPct val="0"/>
                  </a:spcAft>
                  <a:defRPr/>
                </a:pPr>
                <a:endParaRPr lang="en-US" sz="2400" b="1" smtClean="0">
                  <a:solidFill>
                    <a:srgbClr val="000000"/>
                  </a:solidFill>
                  <a:latin typeface="Arial"/>
                  <a:ea typeface="MS PGothic" pitchFamily="34" charset="-128"/>
                </a:endParaRPr>
              </a:p>
            </p:txBody>
          </p:sp>
          <p:sp>
            <p:nvSpPr>
              <p:cNvPr id="47" name="Rectangle 119"/>
              <p:cNvSpPr>
                <a:spLocks noChangeArrowheads="1"/>
              </p:cNvSpPr>
              <p:nvPr/>
            </p:nvSpPr>
            <p:spPr bwMode="auto">
              <a:xfrm>
                <a:off x="7626350" y="2805113"/>
                <a:ext cx="15875" cy="333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defTabSz="914400" rtl="0" fontAlgn="base">
                  <a:spcBef>
                    <a:spcPct val="0"/>
                  </a:spcBef>
                  <a:spcAft>
                    <a:spcPct val="0"/>
                  </a:spcAft>
                  <a:defRPr/>
                </a:pPr>
                <a:endParaRPr lang="en-US" sz="2400" b="1" smtClean="0">
                  <a:solidFill>
                    <a:srgbClr val="000000"/>
                  </a:solidFill>
                  <a:latin typeface="Arial"/>
                  <a:ea typeface="MS PGothic" pitchFamily="34" charset="-128"/>
                </a:endParaRPr>
              </a:p>
            </p:txBody>
          </p:sp>
          <p:sp>
            <p:nvSpPr>
              <p:cNvPr id="48" name="Rectangle 120"/>
              <p:cNvSpPr>
                <a:spLocks noChangeArrowheads="1"/>
              </p:cNvSpPr>
              <p:nvPr/>
            </p:nvSpPr>
            <p:spPr bwMode="auto">
              <a:xfrm>
                <a:off x="7735888" y="2805113"/>
                <a:ext cx="14287" cy="333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defTabSz="914400" rtl="0" fontAlgn="base">
                  <a:spcBef>
                    <a:spcPct val="0"/>
                  </a:spcBef>
                  <a:spcAft>
                    <a:spcPct val="0"/>
                  </a:spcAft>
                  <a:defRPr/>
                </a:pPr>
                <a:endParaRPr lang="en-US" sz="2400" b="1" smtClean="0">
                  <a:solidFill>
                    <a:srgbClr val="000000"/>
                  </a:solidFill>
                  <a:latin typeface="Arial"/>
                  <a:ea typeface="MS PGothic" pitchFamily="34" charset="-128"/>
                </a:endParaRPr>
              </a:p>
            </p:txBody>
          </p:sp>
          <p:sp>
            <p:nvSpPr>
              <p:cNvPr id="49" name="Freeform 121"/>
              <p:cNvSpPr>
                <a:spLocks noEditPoints="1"/>
              </p:cNvSpPr>
              <p:nvPr/>
            </p:nvSpPr>
            <p:spPr bwMode="auto">
              <a:xfrm>
                <a:off x="7585075" y="2763838"/>
                <a:ext cx="263525" cy="146050"/>
              </a:xfrm>
              <a:custGeom>
                <a:avLst/>
                <a:gdLst>
                  <a:gd name="T0" fmla="*/ 68 w 70"/>
                  <a:gd name="T1" fmla="*/ 39 h 39"/>
                  <a:gd name="T2" fmla="*/ 2 w 70"/>
                  <a:gd name="T3" fmla="*/ 39 h 39"/>
                  <a:gd name="T4" fmla="*/ 0 w 70"/>
                  <a:gd name="T5" fmla="*/ 37 h 39"/>
                  <a:gd name="T6" fmla="*/ 0 w 70"/>
                  <a:gd name="T7" fmla="*/ 2 h 39"/>
                  <a:gd name="T8" fmla="*/ 2 w 70"/>
                  <a:gd name="T9" fmla="*/ 0 h 39"/>
                  <a:gd name="T10" fmla="*/ 68 w 70"/>
                  <a:gd name="T11" fmla="*/ 0 h 39"/>
                  <a:gd name="T12" fmla="*/ 70 w 70"/>
                  <a:gd name="T13" fmla="*/ 2 h 39"/>
                  <a:gd name="T14" fmla="*/ 70 w 70"/>
                  <a:gd name="T15" fmla="*/ 37 h 39"/>
                  <a:gd name="T16" fmla="*/ 68 w 70"/>
                  <a:gd name="T17" fmla="*/ 39 h 39"/>
                  <a:gd name="T18" fmla="*/ 4 w 70"/>
                  <a:gd name="T19" fmla="*/ 35 h 39"/>
                  <a:gd name="T20" fmla="*/ 66 w 70"/>
                  <a:gd name="T21" fmla="*/ 35 h 39"/>
                  <a:gd name="T22" fmla="*/ 66 w 70"/>
                  <a:gd name="T23" fmla="*/ 4 h 39"/>
                  <a:gd name="T24" fmla="*/ 4 w 70"/>
                  <a:gd name="T25" fmla="*/ 4 h 39"/>
                  <a:gd name="T26" fmla="*/ 4 w 70"/>
                  <a:gd name="T27"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39">
                    <a:moveTo>
                      <a:pt x="68" y="39"/>
                    </a:moveTo>
                    <a:cubicBezTo>
                      <a:pt x="2" y="39"/>
                      <a:pt x="2" y="39"/>
                      <a:pt x="2" y="39"/>
                    </a:cubicBezTo>
                    <a:cubicBezTo>
                      <a:pt x="1" y="39"/>
                      <a:pt x="0" y="38"/>
                      <a:pt x="0" y="37"/>
                    </a:cubicBezTo>
                    <a:cubicBezTo>
                      <a:pt x="0" y="2"/>
                      <a:pt x="0" y="2"/>
                      <a:pt x="0" y="2"/>
                    </a:cubicBezTo>
                    <a:cubicBezTo>
                      <a:pt x="0" y="1"/>
                      <a:pt x="1" y="0"/>
                      <a:pt x="2" y="0"/>
                    </a:cubicBezTo>
                    <a:cubicBezTo>
                      <a:pt x="68" y="0"/>
                      <a:pt x="68" y="0"/>
                      <a:pt x="68" y="0"/>
                    </a:cubicBezTo>
                    <a:cubicBezTo>
                      <a:pt x="69" y="0"/>
                      <a:pt x="70" y="1"/>
                      <a:pt x="70" y="2"/>
                    </a:cubicBezTo>
                    <a:cubicBezTo>
                      <a:pt x="70" y="37"/>
                      <a:pt x="70" y="37"/>
                      <a:pt x="70" y="37"/>
                    </a:cubicBezTo>
                    <a:cubicBezTo>
                      <a:pt x="70" y="38"/>
                      <a:pt x="69" y="39"/>
                      <a:pt x="68" y="39"/>
                    </a:cubicBezTo>
                    <a:close/>
                    <a:moveTo>
                      <a:pt x="4" y="35"/>
                    </a:moveTo>
                    <a:cubicBezTo>
                      <a:pt x="66" y="35"/>
                      <a:pt x="66" y="35"/>
                      <a:pt x="66" y="35"/>
                    </a:cubicBezTo>
                    <a:cubicBezTo>
                      <a:pt x="66" y="4"/>
                      <a:pt x="66" y="4"/>
                      <a:pt x="66" y="4"/>
                    </a:cubicBezTo>
                    <a:cubicBezTo>
                      <a:pt x="4" y="4"/>
                      <a:pt x="4" y="4"/>
                      <a:pt x="4" y="4"/>
                    </a:cubicBezTo>
                    <a:lnTo>
                      <a:pt x="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914400" rtl="0" fontAlgn="base">
                  <a:spcBef>
                    <a:spcPct val="0"/>
                  </a:spcBef>
                  <a:spcAft>
                    <a:spcPct val="0"/>
                  </a:spcAft>
                  <a:defRPr/>
                </a:pPr>
                <a:endParaRPr lang="en-US" sz="2400" b="1" smtClean="0">
                  <a:solidFill>
                    <a:srgbClr val="000000"/>
                  </a:solidFill>
                  <a:latin typeface="Arial"/>
                  <a:ea typeface="MS PGothic" pitchFamily="34" charset="-128"/>
                </a:endParaRPr>
              </a:p>
            </p:txBody>
          </p:sp>
        </p:grpSp>
      </p:grpSp>
    </p:spTree>
    <p:extLst>
      <p:ext uri="{BB962C8B-B14F-4D97-AF65-F5344CB8AC3E}">
        <p14:creationId xmlns:p14="http://schemas.microsoft.com/office/powerpoint/2010/main" val="303889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74644" y="860991"/>
            <a:ext cx="7323152" cy="2806498"/>
            <a:chOff x="874644" y="789429"/>
            <a:chExt cx="7323152" cy="2806498"/>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644" y="854619"/>
              <a:ext cx="3196424" cy="755405"/>
            </a:xfrm>
            <a:prstGeom prst="rect">
              <a:avLst/>
            </a:prstGeom>
          </p:spPr>
        </p:pic>
        <p:pic>
          <p:nvPicPr>
            <p:cNvPr id="2052" name="Picture 4" descr="http://cri.uncc.edu/sites/cri.uncc.edu/files/media/images/Wells%20Fargo%20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74610" y="2385605"/>
              <a:ext cx="1188720" cy="11887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t="36678" b="36436"/>
            <a:stretch/>
          </p:blipFill>
          <p:spPr>
            <a:xfrm>
              <a:off x="2848687" y="2666807"/>
              <a:ext cx="3025307" cy="626317"/>
            </a:xfrm>
            <a:prstGeom prst="rect">
              <a:avLst/>
            </a:prstGeom>
          </p:spPr>
        </p:pic>
        <p:pic>
          <p:nvPicPr>
            <p:cNvPr id="2054" name="Picture 6" descr="http://www.trbimg.com/img-54b03529/turbine/ct-walgreens-logo-0110-biz-20150109-001/650/650x366"/>
            <p:cNvPicPr>
              <a:picLocks noChangeAspect="1" noChangeArrowheads="1"/>
            </p:cNvPicPr>
            <p:nvPr/>
          </p:nvPicPr>
          <p:blipFill rotWithShape="1">
            <a:blip r:embed="rId6">
              <a:extLst>
                <a:ext uri="{28A0092B-C50C-407E-A947-70E740481C1C}">
                  <a14:useLocalDpi xmlns:a14="http://schemas.microsoft.com/office/drawing/2010/main" val="0"/>
                </a:ext>
              </a:extLst>
            </a:blip>
            <a:srcRect t="11991" b="41419"/>
            <a:stretch/>
          </p:blipFill>
          <p:spPr bwMode="auto">
            <a:xfrm>
              <a:off x="4895555" y="789429"/>
              <a:ext cx="3302241" cy="86629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upload.wikimedia.org/wikipedia/en/4/49/Edfenergy_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35995" y="2300395"/>
              <a:ext cx="804124" cy="1295532"/>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Footer Placeholder 2"/>
          <p:cNvSpPr>
            <a:spLocks noGrp="1"/>
          </p:cNvSpPr>
          <p:nvPr>
            <p:ph type="ftr" sz="quarter" idx="4294967295"/>
          </p:nvPr>
        </p:nvSpPr>
        <p:spPr>
          <a:xfrm>
            <a:off x="675380" y="4960856"/>
            <a:ext cx="2268000" cy="92333"/>
          </a:xfrm>
          <a:prstGeom prst="rect">
            <a:avLst/>
          </a:prstGeom>
        </p:spPr>
        <p:txBody>
          <a:bodyPr vert="horz" lIns="0" tIns="0" rIns="0" bIns="0" rtlCol="0" anchor="ctr"/>
          <a:lstStyle>
            <a:lvl1pPr algn="l">
              <a:defRPr sz="600">
                <a:solidFill>
                  <a:schemeClr val="bg1">
                    <a:lumMod val="65000"/>
                  </a:schemeClr>
                </a:solidFill>
                <a:latin typeface="+mj-lt"/>
              </a:defRPr>
            </a:lvl1pPr>
          </a:lstStyle>
          <a:p>
            <a:pPr>
              <a:defRPr/>
            </a:pPr>
            <a:r>
              <a:rPr lang="en-US" dirty="0" smtClean="0"/>
              <a:t>© 2015 Software AG. All rights reserved. For internal use only</a:t>
            </a:r>
            <a:endParaRPr lang="en-US" dirty="0"/>
          </a:p>
        </p:txBody>
      </p:sp>
    </p:spTree>
    <p:extLst>
      <p:ext uri="{BB962C8B-B14F-4D97-AF65-F5344CB8AC3E}">
        <p14:creationId xmlns:p14="http://schemas.microsoft.com/office/powerpoint/2010/main" val="6960389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540688" y="172460"/>
            <a:ext cx="7855890" cy="3864334"/>
          </a:xfrm>
          <a:prstGeom prst="ellipse">
            <a:avLst/>
          </a:prstGeom>
          <a:solidFill>
            <a:schemeClr val="bg1"/>
          </a:solidFill>
          <a:ln>
            <a:noFill/>
          </a:ln>
          <a:effectLst>
            <a:softEdge rad="1092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smtClean="0">
              <a:solidFill>
                <a:schemeClr val="bg1"/>
              </a:solidFill>
            </a:endParaRPr>
          </a:p>
        </p:txBody>
      </p:sp>
      <p:sp>
        <p:nvSpPr>
          <p:cNvPr id="5" name="Title 4"/>
          <p:cNvSpPr>
            <a:spLocks noGrp="1"/>
          </p:cNvSpPr>
          <p:nvPr>
            <p:ph type="title"/>
          </p:nvPr>
        </p:nvSpPr>
        <p:spPr>
          <a:xfrm>
            <a:off x="395289" y="1557606"/>
            <a:ext cx="8353424" cy="324000"/>
          </a:xfrm>
        </p:spPr>
        <p:txBody>
          <a:bodyPr/>
          <a:lstStyle/>
          <a:p>
            <a:pPr algn="ctr"/>
            <a:r>
              <a:rPr lang="en-US" sz="3600" b="0" dirty="0" smtClean="0"/>
              <a:t>INNOVATION IS </a:t>
            </a:r>
            <a:endParaRPr lang="en-US" sz="3600" b="0" dirty="0"/>
          </a:p>
        </p:txBody>
      </p:sp>
      <p:sp>
        <p:nvSpPr>
          <p:cNvPr id="4" name="Textplatzhalter 3"/>
          <p:cNvSpPr>
            <a:spLocks noGrp="1"/>
          </p:cNvSpPr>
          <p:nvPr>
            <p:ph type="body" sz="quarter" idx="13"/>
            <p:custDataLst>
              <p:tags r:id="rId1"/>
            </p:custDataLst>
          </p:nvPr>
        </p:nvSpPr>
        <p:spPr>
          <a:xfrm>
            <a:off x="469993" y="1736910"/>
            <a:ext cx="8353424" cy="945072"/>
          </a:xfrm>
        </p:spPr>
        <p:txBody>
          <a:bodyPr/>
          <a:lstStyle/>
          <a:p>
            <a:pPr algn="ctr">
              <a:lnSpc>
                <a:spcPct val="100000"/>
              </a:lnSpc>
            </a:pPr>
            <a:r>
              <a:rPr lang="en-US" sz="6000" b="1" dirty="0" smtClean="0"/>
              <a:t>IN YOUR HANDS</a:t>
            </a:r>
            <a:endParaRPr lang="en-US" sz="6000" b="1" dirty="0"/>
          </a:p>
        </p:txBody>
      </p:sp>
      <p:sp>
        <p:nvSpPr>
          <p:cNvPr id="7" name="Footer Placeholder 2"/>
          <p:cNvSpPr>
            <a:spLocks noGrp="1"/>
          </p:cNvSpPr>
          <p:nvPr>
            <p:ph type="ftr" sz="quarter" idx="3"/>
          </p:nvPr>
        </p:nvSpPr>
        <p:spPr>
          <a:xfrm>
            <a:off x="675380" y="4960856"/>
            <a:ext cx="2268000" cy="92333"/>
          </a:xfrm>
          <a:prstGeom prst="rect">
            <a:avLst/>
          </a:prstGeom>
        </p:spPr>
        <p:txBody>
          <a:bodyPr vert="horz" lIns="0" tIns="0" rIns="0" bIns="0" rtlCol="0" anchor="ctr"/>
          <a:lstStyle>
            <a:lvl1pPr algn="l">
              <a:defRPr sz="600">
                <a:solidFill>
                  <a:schemeClr val="bg1">
                    <a:lumMod val="65000"/>
                  </a:schemeClr>
                </a:solidFill>
                <a:latin typeface="+mj-lt"/>
              </a:defRPr>
            </a:lvl1pPr>
          </a:lstStyle>
          <a:p>
            <a:pPr>
              <a:defRPr/>
            </a:pPr>
            <a:r>
              <a:rPr lang="en-US" dirty="0" smtClean="0"/>
              <a:t>© 2015 Software AG. All rights reserved. For internal use only</a:t>
            </a:r>
            <a:endParaRPr lang="en-US" dirty="0"/>
          </a:p>
        </p:txBody>
      </p:sp>
    </p:spTree>
    <p:extLst>
      <p:ext uri="{BB962C8B-B14F-4D97-AF65-F5344CB8AC3E}">
        <p14:creationId xmlns:p14="http://schemas.microsoft.com/office/powerpoint/2010/main" val="38026272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SIGNVERSION" val="6.185.A"/>
</p:tagLst>
</file>

<file path=ppt/tags/tag2.xml><?xml version="1.0" encoding="utf-8"?>
<p:tagLst xmlns:a="http://schemas.openxmlformats.org/drawingml/2006/main" xmlns:r="http://schemas.openxmlformats.org/officeDocument/2006/relationships" xmlns:p="http://schemas.openxmlformats.org/presentationml/2006/main">
  <p:tag name="TOP" val="263.8216"/>
  <p:tag name="LEFT" val="32.53008"/>
  <p:tag name="WIDTH" val="286.1482"/>
  <p:tag name="HEIGHT" val="24.9163"/>
</p:tagLst>
</file>

<file path=ppt/tags/tag3.xml><?xml version="1.0" encoding="utf-8"?>
<p:tagLst xmlns:a="http://schemas.openxmlformats.org/drawingml/2006/main" xmlns:r="http://schemas.openxmlformats.org/officeDocument/2006/relationships" xmlns:p="http://schemas.openxmlformats.org/presentationml/2006/main">
  <p:tag name="SHAPEINFOGUID" val="86d45638-17f8-4392-ad70-1fd5a5cb5454"/>
</p:tagLst>
</file>

<file path=ppt/tags/tag4.xml><?xml version="1.0" encoding="utf-8"?>
<p:tagLst xmlns:a="http://schemas.openxmlformats.org/drawingml/2006/main" xmlns:r="http://schemas.openxmlformats.org/officeDocument/2006/relationships" xmlns:p="http://schemas.openxmlformats.org/presentationml/2006/main">
  <p:tag name="TOP" val="222.9832"/>
  <p:tag name="LEFT" val="35.62504"/>
  <p:tag name="WIDTH" val="308.4788"/>
  <p:tag name="HEIGHT" val="30.18559"/>
  <p:tag name="SHAPEINFOGUID" val="e3002cc5-45ab-4d7a-8984-3851fd4711f3"/>
</p:tagLst>
</file>

<file path=ppt/tags/tag5.xml><?xml version="1.0" encoding="utf-8"?>
<p:tagLst xmlns:a="http://schemas.openxmlformats.org/drawingml/2006/main" xmlns:r="http://schemas.openxmlformats.org/officeDocument/2006/relationships" xmlns:p="http://schemas.openxmlformats.org/presentationml/2006/main">
  <p:tag name="NAME" val="subtitle"/>
</p:tagLst>
</file>

<file path=ppt/tags/tag6.xml><?xml version="1.0" encoding="utf-8"?>
<p:tagLst xmlns:a="http://schemas.openxmlformats.org/drawingml/2006/main" xmlns:r="http://schemas.openxmlformats.org/officeDocument/2006/relationships" xmlns:p="http://schemas.openxmlformats.org/presentationml/2006/main">
  <p:tag name="TOP" val="44,25"/>
  <p:tag name="LEFT" val="35,62504"/>
  <p:tag name="WIDTH" val="662,5"/>
  <p:tag name="HEIGHT" val="37,6515"/>
</p:tagLst>
</file>

<file path=ppt/tags/tag7.xml><?xml version="1.0" encoding="utf-8"?>
<p:tagLst xmlns:a="http://schemas.openxmlformats.org/drawingml/2006/main" xmlns:r="http://schemas.openxmlformats.org/officeDocument/2006/relationships" xmlns:p="http://schemas.openxmlformats.org/presentationml/2006/main">
  <p:tag name="NAME" val="subtitle"/>
</p:tagLst>
</file>

<file path=ppt/theme/theme1.xml><?xml version="1.0" encoding="utf-8"?>
<a:theme xmlns:a="http://schemas.openxmlformats.org/drawingml/2006/main" name="Software AG">
  <a:themeElements>
    <a:clrScheme name="Software AG">
      <a:dk1>
        <a:srgbClr val="333333"/>
      </a:dk1>
      <a:lt1>
        <a:sysClr val="window" lastClr="FFFFFF"/>
      </a:lt1>
      <a:dk2>
        <a:srgbClr val="006F97"/>
      </a:dk2>
      <a:lt2>
        <a:srgbClr val="0899CC"/>
      </a:lt2>
      <a:accent1>
        <a:srgbClr val="0899CC"/>
      </a:accent1>
      <a:accent2>
        <a:srgbClr val="006F97"/>
      </a:accent2>
      <a:accent3>
        <a:srgbClr val="7F7F7F"/>
      </a:accent3>
      <a:accent4>
        <a:srgbClr val="0C3B60"/>
      </a:accent4>
      <a:accent5>
        <a:srgbClr val="04B2E0"/>
      </a:accent5>
      <a:accent6>
        <a:srgbClr val="8BCFED"/>
      </a:accent6>
      <a:hlink>
        <a:srgbClr val="0899CC"/>
      </a:hlink>
      <a:folHlink>
        <a:srgbClr val="7F7F7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b="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tIns="0" rIns="0" bIns="0" rtlCol="0">
        <a:spAutoFit/>
      </a:bodyPr>
      <a:lstStyle>
        <a:defPPr marL="169200" indent="-169200">
          <a:spcBef>
            <a:spcPts val="432"/>
          </a:spcBef>
          <a:buClr>
            <a:schemeClr val="bg1">
              <a:lumMod val="50000"/>
            </a:schemeClr>
          </a:buClr>
          <a:buFont typeface="Arial" panose="020B0604020202020204" pitchFamily="34" charset="0"/>
          <a:buChar char="•"/>
          <a:defRPr sz="1400" dirty="0" err="1" smtClean="0"/>
        </a:defPPr>
      </a:lstStyle>
    </a:txDef>
  </a:objectDefaults>
  <a:extraClrSchemeLst/>
  <a:extLst>
    <a:ext uri="{05A4C25C-085E-4340-85A3-A5531E510DB2}">
      <thm15:themeFamily xmlns="" xmlns:thm15="http://schemas.microsoft.com/office/thememl/2012/main" name="Software AG.potx" id="{A164CF00-4ACA-4357-8B2E-91D2B45CA024}" vid="{22D2C9AD-158F-4696-A020-4834932E76A0}"/>
    </a:ext>
  </a:extLst>
</a:theme>
</file>

<file path=ppt/theme/theme2.xml><?xml version="1.0" encoding="utf-8"?>
<a:theme xmlns:a="http://schemas.openxmlformats.org/drawingml/2006/main" name="1_Software AG">
  <a:themeElements>
    <a:clrScheme name="Software AG">
      <a:dk1>
        <a:srgbClr val="333333"/>
      </a:dk1>
      <a:lt1>
        <a:sysClr val="window" lastClr="FFFFFF"/>
      </a:lt1>
      <a:dk2>
        <a:srgbClr val="006F97"/>
      </a:dk2>
      <a:lt2>
        <a:srgbClr val="0899CC"/>
      </a:lt2>
      <a:accent1>
        <a:srgbClr val="0899CC"/>
      </a:accent1>
      <a:accent2>
        <a:srgbClr val="006F97"/>
      </a:accent2>
      <a:accent3>
        <a:srgbClr val="7F7F7F"/>
      </a:accent3>
      <a:accent4>
        <a:srgbClr val="0C3B60"/>
      </a:accent4>
      <a:accent5>
        <a:srgbClr val="04B2E0"/>
      </a:accent5>
      <a:accent6>
        <a:srgbClr val="8BCFED"/>
      </a:accent6>
      <a:hlink>
        <a:srgbClr val="0899CC"/>
      </a:hlink>
      <a:folHlink>
        <a:srgbClr val="7F7F7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b="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tIns="0" rIns="0" bIns="0" rtlCol="0">
        <a:spAutoFit/>
      </a:bodyPr>
      <a:lstStyle>
        <a:defPPr marL="169200" indent="-169200">
          <a:spcBef>
            <a:spcPts val="432"/>
          </a:spcBef>
          <a:buClr>
            <a:schemeClr val="bg1">
              <a:lumMod val="50000"/>
            </a:schemeClr>
          </a:buClr>
          <a:buFont typeface="Arial" panose="020B0604020202020204" pitchFamily="34" charset="0"/>
          <a:buChar char="•"/>
          <a:defRPr sz="1400" dirty="0" err="1" smtClean="0"/>
        </a:defPPr>
      </a:lstStyle>
    </a:txDef>
  </a:objectDefaults>
  <a:extraClrSchemeLst/>
  <a:extLst>
    <a:ext uri="{05A4C25C-085E-4340-85A3-A5531E510DB2}">
      <thm15:themeFamily xmlns:thm15="http://schemas.microsoft.com/office/thememl/2012/main" xmlns="" name="Software AG.potx" id="{A164CF00-4ACA-4357-8B2E-91D2B45CA024}" vid="{22D2C9AD-158F-4696-A020-4834932E76A0}"/>
    </a:ext>
  </a:extLst>
</a:theme>
</file>

<file path=ppt/theme/theme3.xml><?xml version="1.0" encoding="utf-8"?>
<a:theme xmlns:a="http://schemas.openxmlformats.org/drawingml/2006/main" name="Office Theme">
  <a:themeElements>
    <a:clrScheme name="SAG">
      <a:dk1>
        <a:srgbClr val="233356"/>
      </a:dk1>
      <a:lt1>
        <a:srgbClr val="FFFFFF"/>
      </a:lt1>
      <a:dk2>
        <a:srgbClr val="000000"/>
      </a:dk2>
      <a:lt2>
        <a:srgbClr val="E2E7DD"/>
      </a:lt2>
      <a:accent1>
        <a:srgbClr val="233356"/>
      </a:accent1>
      <a:accent2>
        <a:srgbClr val="038299"/>
      </a:accent2>
      <a:accent3>
        <a:srgbClr val="BFBFBF"/>
      </a:accent3>
      <a:accent4>
        <a:srgbClr val="96AB39"/>
      </a:accent4>
      <a:accent5>
        <a:srgbClr val="486F2B"/>
      </a:accent5>
      <a:accent6>
        <a:srgbClr val="D16400"/>
      </a:accent6>
      <a:hlink>
        <a:srgbClr val="BFBFBF"/>
      </a:hlink>
      <a:folHlink>
        <a:srgbClr val="96AB39"/>
      </a:folHlink>
    </a:clrScheme>
    <a:fontScheme name="SAG">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127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SAG">
      <a:dk1>
        <a:srgbClr val="233356"/>
      </a:dk1>
      <a:lt1>
        <a:srgbClr val="FFFFFF"/>
      </a:lt1>
      <a:dk2>
        <a:srgbClr val="000000"/>
      </a:dk2>
      <a:lt2>
        <a:srgbClr val="E2E7DD"/>
      </a:lt2>
      <a:accent1>
        <a:srgbClr val="233356"/>
      </a:accent1>
      <a:accent2>
        <a:srgbClr val="038299"/>
      </a:accent2>
      <a:accent3>
        <a:srgbClr val="BFBFBF"/>
      </a:accent3>
      <a:accent4>
        <a:srgbClr val="96AB39"/>
      </a:accent4>
      <a:accent5>
        <a:srgbClr val="486F2B"/>
      </a:accent5>
      <a:accent6>
        <a:srgbClr val="D16400"/>
      </a:accent6>
      <a:hlink>
        <a:srgbClr val="BFBFBF"/>
      </a:hlink>
      <a:folHlink>
        <a:srgbClr val="96AB39"/>
      </a:folHlink>
    </a:clrScheme>
    <a:fontScheme name="SAG">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127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Software AG</Template>
  <TotalTime>1</TotalTime>
  <Words>2107</Words>
  <Application>Microsoft Office PowerPoint</Application>
  <PresentationFormat>On-screen Show (16:9)</PresentationFormat>
  <Paragraphs>176</Paragraphs>
  <Slides>14</Slides>
  <Notes>14</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Software AG</vt:lpstr>
      <vt:lpstr>1_Software AG</vt:lpstr>
      <vt:lpstr>Your digital future.</vt:lpstr>
      <vt:lpstr>The dawn of the  industrial internet</vt:lpstr>
      <vt:lpstr>The IT-IZATION</vt:lpstr>
      <vt:lpstr>Disrupt yourself</vt:lpstr>
      <vt:lpstr>PowerPoint Presentation</vt:lpstr>
      <vt:lpstr>thE SOLUTION</vt:lpstr>
      <vt:lpstr>Digital Business Platform</vt:lpstr>
      <vt:lpstr>PowerPoint Presentation</vt:lpstr>
      <vt:lpstr>INNOVATION IS </vt:lpstr>
      <vt:lpstr>PowerPoint Presentation</vt:lpstr>
      <vt:lpstr>PowerPoint Presentation</vt:lpstr>
      <vt:lpstr>PowerPoint Presentation</vt:lpstr>
      <vt:lpstr>PowerPoint Presentation</vt:lpstr>
      <vt:lpstr>PowerPoint Presentation</vt:lpstr>
    </vt:vector>
  </TitlesOfParts>
  <Company>Software AG</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EMEA &amp; APJ SKO 2016</dc:title>
  <dc:creator>Genny.Coronato@softwareag.com</dc:creator>
  <cp:keywords>Project Status</cp:keywords>
  <cp:lastModifiedBy>Mak, Ka Yeng</cp:lastModifiedBy>
  <cp:revision>1041</cp:revision>
  <cp:lastPrinted>2015-11-12T11:11:14Z</cp:lastPrinted>
  <dcterms:created xsi:type="dcterms:W3CDTF">2015-01-02T14:50:22Z</dcterms:created>
  <dcterms:modified xsi:type="dcterms:W3CDTF">2016-03-03T09:55:55Z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